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56" r:id="rId4"/>
    <p:sldId id="313" r:id="rId5"/>
    <p:sldId id="307" r:id="rId6"/>
    <p:sldId id="309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40" y="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40" y="944065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57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7626" y="9444044"/>
            <a:ext cx="2949576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228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552" y="0"/>
            <a:ext cx="9612005" cy="6991254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79388" y="1"/>
            <a:ext cx="8964612" cy="285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1" dirty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영동군관내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지하차도 원격제어 시스템 구축 집행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    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2021. 5. 1.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∼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6. 30.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량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심곡지하차도외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업 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100,000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지하차도 배수펌프 원격제어 시스템 구축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66558" y="3068960"/>
            <a:ext cx="8964612" cy="280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권역별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보안등 조도개선사업 준공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사업기간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3. 25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∼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4. 26.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 업 량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보안등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신규설치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읍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(214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등 설치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업 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161,868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용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11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읍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 보안등 설치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3964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6" y="133681"/>
            <a:ext cx="8893968" cy="206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8 - 3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매곡면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옥전리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 주차장 조성사업 착공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352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err="1"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 포장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541</a:t>
            </a:r>
            <a:r>
              <a:rPr lang="en-US" altLang="ko-KR" sz="2400" dirty="0"/>
              <a:t>m</a:t>
            </a:r>
            <a:r>
              <a:rPr lang="en-US" altLang="ko-KR" sz="2400" baseline="30000" dirty="0"/>
              <a:t>2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주차대수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kern="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: 51,060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kern="0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76" y="2060848"/>
            <a:ext cx="8643937" cy="22713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산막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조동간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도로확포장공사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착공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위      치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용화면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조동리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일원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사업기간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2021. 5. ~ 11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./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516,519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r>
              <a:rPr lang="en-US" altLang="ko-KR" sz="20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사업내용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형옹벽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(H=1.0~4.5m) L=26.5,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옹벽블록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L=35m 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등 </a:t>
            </a:r>
            <a:endParaRPr kumimoji="1" lang="en-US" altLang="ko-KR" sz="17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29474" y="4302984"/>
            <a:ext cx="9182669" cy="227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어린이보호구역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교통신호기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설치공사 착공 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황간초등학교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사업기간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2021. 5. ~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8/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354,812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어린이보호구역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교통신호기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747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201374" y="260648"/>
            <a:ext cx="8858312" cy="257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algn="dist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재해대비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저수지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비상대처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훈련실시</a:t>
            </a:r>
            <a:endParaRPr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4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14:00/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낙천저수지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농업기반팀장외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집중호우로 인한 저수지 붕괴 등 자연재난에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따른 신속 대처 훈련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7"/>
          <p:cNvSpPr>
            <a:spLocks noChangeArrowheads="1"/>
          </p:cNvSpPr>
          <p:nvPr/>
        </p:nvSpPr>
        <p:spPr bwMode="auto">
          <a:xfrm>
            <a:off x="201374" y="2741062"/>
            <a:ext cx="8858312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어미실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저수지 물고기 폐사 손해배상청구 소송 수행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5.21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청주지방법원영동지원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차변론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46050" y="4109375"/>
            <a:ext cx="867902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/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마을만들기사업 최종 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 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봉곡리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서류 심사 및 현장 평가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단계 마을만들기사업 대상지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4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305</Words>
  <Application>Microsoft Office PowerPoint</Application>
  <PresentationFormat>화면 슬라이드 쇼(4:3)</PresentationFormat>
  <Paragraphs>39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188</cp:revision>
  <cp:lastPrinted>2020-04-29T01:18:14Z</cp:lastPrinted>
  <dcterms:created xsi:type="dcterms:W3CDTF">2015-07-30T06:34:38Z</dcterms:created>
  <dcterms:modified xsi:type="dcterms:W3CDTF">2021-04-28T04:33:27Z</dcterms:modified>
</cp:coreProperties>
</file>