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57" r:id="rId5"/>
    <p:sldId id="303" r:id="rId6"/>
    <p:sldId id="318" r:id="rId7"/>
    <p:sldId id="317" r:id="rId8"/>
    <p:sldId id="313" r:id="rId9"/>
    <p:sldId id="277" r:id="rId10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5173" autoAdjust="0"/>
  </p:normalViewPr>
  <p:slideViewPr>
    <p:cSldViewPr>
      <p:cViewPr varScale="1">
        <p:scale>
          <a:sx n="102" d="100"/>
          <a:sy n="102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1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승강장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643570" y="214290"/>
          <a:ext cx="335758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28935"/>
            <a:ext cx="8640763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2285992"/>
            <a:ext cx="8929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428604"/>
            <a:ext cx="87868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귀농귀촌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가로등 지원사업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1(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31(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)/11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개읍면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고효율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LED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보안등 설치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5720" y="2143116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읍면소재지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보안등 조도개선사업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8. 1(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8. 31(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)/209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매곡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용화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양산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)/260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소재지중심 및 이면도로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LED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보안등 설치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5720" y="4000504"/>
            <a:ext cx="87249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교통성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검토 용역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~10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시가지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19,570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주차개선 방안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영산동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복층화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사업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교통성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검토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2844" y="4143379"/>
            <a:ext cx="8893652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9-6.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만남의 광장조성사업  추진</a:t>
            </a:r>
            <a:endParaRPr lang="en-US" altLang="ko-KR" sz="10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월∼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이수한우 앞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6,470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사업착공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142844" y="285728"/>
            <a:ext cx="885831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구교리 공영주차장 조성사업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8.31.(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현대교회 옆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4,060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/1,100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시험발파 및 주민의견 수렴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14282" y="2214554"/>
            <a:ext cx="864399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회전교차로 설치 사업 추진</a:t>
            </a:r>
            <a:endParaRPr lang="en-US" altLang="ko-KR" sz="1000" b="1" i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∼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부용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구교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구교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2)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보상협의 및 설계 보완 검토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0" y="71414"/>
            <a:ext cx="903649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9-7.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확포장 사업 추진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642918"/>
          <a:ext cx="8215370" cy="61493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0330"/>
                <a:gridCol w="1785950"/>
                <a:gridCol w="1214446"/>
                <a:gridCol w="2000264"/>
                <a:gridCol w="714380"/>
              </a:tblGrid>
              <a:tr h="55697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사  업  명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사  업  량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사 업 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백만원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내      용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비고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합    계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14</a:t>
                      </a:r>
                      <a:r>
                        <a:rPr lang="ko-KR" altLang="en-US" sz="1100" b="1" dirty="0" err="1" smtClean="0"/>
                        <a:t>개노선</a:t>
                      </a:r>
                      <a:r>
                        <a:rPr lang="en-US" altLang="ko-KR" sz="1100" b="1" dirty="0" smtClean="0"/>
                        <a:t>/903km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9,371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사부리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r>
                        <a:rPr lang="ko-KR" altLang="en-US" sz="1200" b="1" dirty="0" smtClean="0"/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</a:t>
                      </a:r>
                      <a:r>
                        <a:rPr lang="en-US" altLang="ko-KR" sz="1200" baseline="0" dirty="0" smtClean="0"/>
                        <a:t> ,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보상협의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/>
                        <a:t>산막</a:t>
                      </a:r>
                      <a:r>
                        <a:rPr lang="en-US" altLang="ko-KR" sz="1200" b="1" dirty="0" smtClean="0"/>
                        <a:t>~</a:t>
                      </a:r>
                      <a:r>
                        <a:rPr lang="ko-KR" altLang="en-US" sz="1200" b="1" dirty="0" err="1" smtClean="0"/>
                        <a:t>조동간</a:t>
                      </a:r>
                      <a:r>
                        <a:rPr lang="ko-KR" altLang="en-US" sz="1200" b="1" dirty="0" smtClean="0"/>
                        <a:t> </a:t>
                      </a:r>
                      <a:r>
                        <a:rPr lang="ko-KR" altLang="en-US" sz="1200" b="1" dirty="0" err="1" smtClean="0"/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관계기관협의 및 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err="1" smtClean="0"/>
                        <a:t>계룡리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/>
                        <a:t>학촌</a:t>
                      </a:r>
                      <a:r>
                        <a:rPr lang="en-US" altLang="ko-KR" sz="1200" b="1" dirty="0" smtClean="0"/>
                        <a:t>~</a:t>
                      </a:r>
                      <a:r>
                        <a:rPr lang="ko-KR" altLang="en-US" sz="1200" b="1" dirty="0" smtClean="0"/>
                        <a:t>마곡간 </a:t>
                      </a:r>
                      <a:r>
                        <a:rPr lang="ko-KR" altLang="en-US" sz="1200" b="1" dirty="0" err="1" smtClean="0"/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L=0.9km,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750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보상결정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/>
                        <a:t>횡지</a:t>
                      </a:r>
                      <a:r>
                        <a:rPr lang="en-US" altLang="ko-KR" sz="1200" b="1" dirty="0" smtClean="0"/>
                        <a:t>~</a:t>
                      </a:r>
                      <a:r>
                        <a:rPr lang="ko-KR" altLang="en-US" sz="1200" b="1" dirty="0" err="1" smtClean="0"/>
                        <a:t>구백간</a:t>
                      </a:r>
                      <a:r>
                        <a:rPr lang="ko-KR" altLang="en-US" sz="1200" b="1" dirty="0" smtClean="0"/>
                        <a:t> </a:t>
                      </a:r>
                      <a:r>
                        <a:rPr lang="ko-KR" altLang="en-US" sz="1200" b="1" dirty="0" err="1" smtClean="0"/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1,000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보상결정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/>
                        <a:t>광평</a:t>
                      </a:r>
                      <a:r>
                        <a:rPr lang="ko-KR" altLang="en-US" sz="1200" b="1" baseline="0" dirty="0" err="1" smtClean="0"/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L=0.25km,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500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관계기관협의 및 보상협의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/>
                        <a:t>하가도로확포장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smtClean="0"/>
                        <a:t>L=0.1km,</a:t>
                      </a:r>
                      <a:r>
                        <a:rPr lang="en-US" altLang="ko-KR" sz="1200" baseline="0" smtClean="0"/>
                        <a:t> </a:t>
                      </a:r>
                      <a:r>
                        <a:rPr lang="en-US" altLang="ko-KR" sz="120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190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공사착공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/>
                        <a:t>율리</a:t>
                      </a:r>
                      <a:r>
                        <a:rPr lang="en-US" altLang="ko-KR" sz="1200" b="1" dirty="0" smtClean="0"/>
                        <a:t>~</a:t>
                      </a:r>
                      <a:r>
                        <a:rPr lang="ko-KR" altLang="en-US" sz="1200" b="1" dirty="0" err="1" smtClean="0"/>
                        <a:t>한석간</a:t>
                      </a:r>
                      <a:r>
                        <a:rPr lang="ko-KR" altLang="en-US" sz="1200" b="1" dirty="0" smtClean="0"/>
                        <a:t> </a:t>
                      </a:r>
                      <a:r>
                        <a:rPr lang="ko-KR" altLang="en-US" sz="1200" b="1" dirty="0" err="1" smtClean="0"/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L=0.86km,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1,750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사업준공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약목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각계간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smtClean="0">
                          <a:solidFill>
                            <a:schemeClr val="tx1"/>
                          </a:solidFill>
                        </a:rPr>
                        <a:t>L=0.56km,</a:t>
                      </a:r>
                      <a:r>
                        <a:rPr lang="en-US" altLang="ko-KR" sz="1200" baseline="0" smtClean="0">
                          <a:solidFill>
                            <a:schemeClr val="tx1"/>
                          </a:solidFill>
                        </a:rPr>
                        <a:t> 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769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포장공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시공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구강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L=1.72km,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B=3~8m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봉곡리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텃골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L=0.47km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, 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1,200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배수공 및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구조물공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시공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노근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우천간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L=0.65km,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한국도로공사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남악간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L=0.6km, B=3~4.0m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토공 및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구조물공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시공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상청화도로확포장공사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L=0.52km,B=5.5m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</a:rPr>
                        <a:t>공사착공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000100" y="1349698"/>
          <a:ext cx="7858180" cy="2865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28892"/>
                <a:gridCol w="1857388"/>
                <a:gridCol w="2770045"/>
                <a:gridCol w="801855"/>
              </a:tblGrid>
              <a:tr h="2925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해 당 면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기 간 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추 진 내 용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비고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합    계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8</a:t>
                      </a:r>
                      <a:r>
                        <a:rPr lang="ko-KR" altLang="en-US" sz="1500" b="1" dirty="0" smtClean="0"/>
                        <a:t>개 면</a:t>
                      </a:r>
                      <a:endParaRPr lang="ko-KR" alt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>
                          <a:solidFill>
                            <a:schemeClr val="tx1"/>
                          </a:solidFill>
                        </a:rPr>
                        <a:t>공정계획에 따라 추진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0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상촌면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~ 2018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복지문화회관 관련부서 협의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0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심천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학산면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~ 2018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세부공종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마무리 공사 추진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0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추풍령면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~ 2018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도시계획도로 변경 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0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용산면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~ 2019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복지회관 증축 착수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0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매곡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용화면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~ 2021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기본계획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안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도 협의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0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양강면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~ 2022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기본계획 착수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5720" y="285728"/>
            <a:ext cx="88582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일반농산어촌개발 사업 추진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800" y="4217122"/>
            <a:ext cx="8712200" cy="5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창조적마을만들기사업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596" y="785794"/>
            <a:ext cx="87122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농촌중심지활성화사업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00100" y="4804432"/>
          <a:ext cx="7858180" cy="1767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28892"/>
                <a:gridCol w="1857388"/>
                <a:gridCol w="2770045"/>
                <a:gridCol w="801855"/>
              </a:tblGrid>
              <a:tr h="32230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해 당 마 을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기 간 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추 진 내 용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비고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합    계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12</a:t>
                      </a:r>
                      <a:r>
                        <a:rPr lang="ko-KR" altLang="en-US" sz="1500" b="1" dirty="0" smtClean="0"/>
                        <a:t>개 마을</a:t>
                      </a:r>
                      <a:endParaRPr lang="ko-KR" alt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>
                          <a:solidFill>
                            <a:schemeClr val="tx1"/>
                          </a:solidFill>
                        </a:rPr>
                        <a:t>공정계획에 따라 추진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9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임계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유점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~ 2018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세부공종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공사 추진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9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평전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개춘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철동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고당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~ 2018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시행계획 착수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9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산뜰애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내룡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신항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압치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200" smtClean="0">
                          <a:solidFill>
                            <a:schemeClr val="tx1"/>
                          </a:solidFill>
                        </a:rPr>
                        <a:t>~ 2020</a:t>
                      </a:r>
                      <a:r>
                        <a:rPr lang="ko-KR" altLang="en-US" sz="1200" smtClean="0">
                          <a:solidFill>
                            <a:schemeClr val="tx1"/>
                          </a:solidFill>
                        </a:rPr>
                        <a:t>년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기본계획 착수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214290"/>
            <a:ext cx="8929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 의무보험 가입 촉구서 발송 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/ 8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16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kern="0" spc="-150" dirty="0" err="1" smtClean="0">
                <a:latin typeface="HY헤드라인M" pitchFamily="18" charset="-127"/>
                <a:ea typeface="HY헤드라인M" pitchFamily="18" charset="-127"/>
              </a:rPr>
              <a:t>주정차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 위반 과태료 처분 사전통지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/ 6.13.~7.18. 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위반차량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 / 4,560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(8.24. 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까지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여객자동차 터미널 내 불법촬영장치 점검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시외버스터미널 외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kern="0" spc="-150" dirty="0" err="1" smtClean="0">
                <a:latin typeface="HY헤드라인M" pitchFamily="18" charset="-127"/>
                <a:ea typeface="HY헤드라인M" pitchFamily="18" charset="-127"/>
              </a:rPr>
              <a:t>몰래카메라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 설치 여부 등</a:t>
            </a:r>
            <a:endParaRPr lang="en-US" altLang="ko-KR" sz="16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행복주차장 조성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 / 2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b="1" kern="0" spc="-150" dirty="0" err="1" smtClean="0">
                <a:latin typeface="HY헤드라인M" pitchFamily="18" charset="-127"/>
                <a:ea typeface="HY헤드라인M" pitchFamily="18" charset="-127"/>
              </a:rPr>
              <a:t>영동초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kern="0" spc="-150" dirty="0" err="1" smtClean="0">
                <a:latin typeface="HY헤드라인M" pitchFamily="18" charset="-127"/>
                <a:ea typeface="HY헤드라인M" pitchFamily="18" charset="-127"/>
              </a:rPr>
              <a:t>영신중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) 60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사업착공 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군도 및 농어촌도로 재포장사업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당곡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지구 외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L=6.66km 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사업준공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군도 및 농어촌도로 재포장사업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서산 지구 외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L=2.3km 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사업착공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도로유지보수사업 추진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서산지구 외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237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사업착공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금계국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식재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대상지 조사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개읍면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L=410km 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전수조사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어린이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노인보호구역 정비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영동제일요양병원 앞 외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사업착공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과속방지턱 보수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불량개소에 대한 조사 및 보수 실시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제설대책 수립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제설장비 구입 등 예산확보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농업생산기반시설 유지관리사업 추진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 /1</a:t>
            </a:r>
            <a:r>
              <a:rPr lang="ko-KR" altLang="en-US" sz="1600" b="1" kern="0" dirty="0" err="1" smtClean="0">
                <a:latin typeface="HY헤드라인M" pitchFamily="18" charset="-127"/>
                <a:ea typeface="HY헤드라인M" pitchFamily="18" charset="-127"/>
              </a:rPr>
              <a:t>회추경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지구 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235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사업착공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하반기 농업생산기반시설 </a:t>
            </a:r>
            <a:r>
              <a:rPr lang="ko-KR" altLang="en-US" sz="1600" b="1" kern="0" dirty="0" err="1" smtClean="0">
                <a:latin typeface="HY헤드라인M" pitchFamily="18" charset="-127"/>
                <a:ea typeface="HY헤드라인M" pitchFamily="18" charset="-127"/>
              </a:rPr>
              <a:t>용배수로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 준설 공사 추진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 / 11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1600" b="1" kern="0" dirty="0" err="1" smtClean="0"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설계 및 공사 착공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년도 농업생산기반시설 정비사업 수요조사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  / 11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1600" b="1" kern="0" dirty="0" err="1" smtClean="0"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대상지 조사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ko-KR" altLang="en-US" sz="16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800" y="4857760"/>
            <a:ext cx="87122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578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지방도로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풀깍기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일반농산어촌개발사업 신청홍보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홍보방법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 지방지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축제대비 가로등 안전점검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740</Words>
  <Application>Microsoft Office PowerPoint</Application>
  <PresentationFormat>화면 슬라이드 쇼(4:3)</PresentationFormat>
  <Paragraphs>183</Paragraphs>
  <Slides>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218</cp:revision>
  <dcterms:created xsi:type="dcterms:W3CDTF">2015-07-30T06:34:38Z</dcterms:created>
  <dcterms:modified xsi:type="dcterms:W3CDTF">2018-07-27T04:45:51Z</dcterms:modified>
</cp:coreProperties>
</file>