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82" r:id="rId6"/>
    <p:sldId id="283" r:id="rId7"/>
    <p:sldId id="286" r:id="rId8"/>
    <p:sldId id="285" r:id="rId9"/>
    <p:sldId id="287" r:id="rId10"/>
    <p:sldId id="288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28651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438912" y="3666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93959808" descr="EMB000008dc251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86974" cy="6615138"/>
          </a:xfrm>
          <a:prstGeom prst="rect">
            <a:avLst/>
          </a:prstGeom>
          <a:noFill/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786446" y="214290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429000"/>
            <a:ext cx="8712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월전 ∼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남악간도로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확포장공사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보상 협의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협의기간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3. 24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4. 28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 상 액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보상대상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이종태외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소유권 이전협의 및 보상금 청구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8"/>
            <a:ext cx="8463118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상반기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설치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4. 1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4. 30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여개소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180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설치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공영주차장  차선도색 보수공사  추진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공영주차장외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탈색된 차선 도색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설계및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발주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9388" y="404813"/>
            <a:ext cx="856932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영동역앞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택시승강장 일부 보수공사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백만원정도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승강장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비가림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시설 및 방풍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가림막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보완설치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3071810"/>
            <a:ext cx="8783637" cy="30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도로공사 계획 및 노선지정에 관한 공고</a:t>
            </a:r>
            <a:endParaRPr kumimoji="0"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 사  명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호선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산이리 </a:t>
            </a:r>
            <a:r>
              <a:rPr kumimoji="0"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산이교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수해복구공사</a:t>
            </a:r>
            <a:endParaRPr kumimoji="0"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공사기간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∼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공사구간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산이리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60-3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∼산이리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585-2</a:t>
            </a:r>
            <a:endParaRPr kumimoji="0"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공사내용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접속도로 확˙포장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암거</a:t>
            </a:r>
            <a:r>
              <a:rPr kumimoji="0" lang="ko-KR" altLang="en-US" sz="2400" b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설치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404813"/>
            <a:ext cx="8964612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관내 버스 승강장 설치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조사대상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274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간이표지판 제외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소요예산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천만원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정도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승강장 교체 및 신설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태양광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LED,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환경정비 등</a:t>
            </a: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3500438"/>
            <a:ext cx="85693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2017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</a:t>
            </a:r>
            <a:r>
              <a:rPr kumimoji="0"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기관대행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사업 시행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사업대상 </a:t>
            </a:r>
            <a:r>
              <a:rPr kumimoji="0"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추풍령면소재지종합정비사업외</a:t>
            </a: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kumimoji="0"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9,933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보조금 신청 </a:t>
            </a:r>
            <a:r>
              <a:rPr kumimoji="0"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3.31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404813"/>
            <a:ext cx="8569325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kumimoji="0"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원촌양수장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보수 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치 </a:t>
            </a:r>
            <a:r>
              <a:rPr kumimoji="0"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원촌리</a:t>
            </a:r>
            <a:r>
              <a:rPr kumimoji="0"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77-6</a:t>
            </a:r>
            <a:endParaRPr kumimoji="0" lang="en-US" altLang="ko-KR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원촌양수장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펌프교체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관로교체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집수정설치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404813"/>
            <a:ext cx="85693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기타업무추진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 확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포장사업 추진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/3.9KM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도로유지보수 및 교량가설 사업추진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농어촌도로 확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포장사업 추진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/7.5KM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공공시설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수해복구 사업추진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/0.4KM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창조적마을만들기사업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도로점용업무추진                     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가로보안등 현장점검     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노상적치물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계도                       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도로민원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국공유지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업무추진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2017.3.31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담주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명 전입예정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전화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주소이전독려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담주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명 전입예정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전원마을조성지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설계지구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주소이전토록</a:t>
            </a:r>
            <a:r>
              <a:rPr lang="ko-KR" altLang="en-US" sz="240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mtClean="0">
                <a:latin typeface="HY헤드라인M" pitchFamily="18" charset="-127"/>
                <a:ea typeface="HY헤드라인M" pitchFamily="18" charset="-127"/>
              </a:rPr>
              <a:t>독려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443</Words>
  <Application>Microsoft Office PowerPoint</Application>
  <PresentationFormat>화면 슬라이드 쇼(4:3)</PresentationFormat>
  <Paragraphs>91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104</cp:revision>
  <dcterms:created xsi:type="dcterms:W3CDTF">2015-07-30T06:34:38Z</dcterms:created>
  <dcterms:modified xsi:type="dcterms:W3CDTF">2017-03-30T06:35:33Z</dcterms:modified>
</cp:coreProperties>
</file>