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57" r:id="rId5"/>
    <p:sldId id="325" r:id="rId6"/>
    <p:sldId id="326" r:id="rId7"/>
    <p:sldId id="313" r:id="rId8"/>
    <p:sldId id="277" r:id="rId9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5173" autoAdjust="0"/>
  </p:normalViewPr>
  <p:slideViewPr>
    <p:cSldViewPr>
      <p:cViewPr varScale="1">
        <p:scale>
          <a:sx n="102" d="100"/>
          <a:sy n="10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1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_x284631664" descr="EMB000029b42e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7" cy="7000899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643570" y="214290"/>
          <a:ext cx="335758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2928935"/>
            <a:ext cx="8497919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285992"/>
            <a:ext cx="8929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428604"/>
            <a:ext cx="87868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285728"/>
            <a:ext cx="86439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귀농귀촌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지원 가로등 설치사업추진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고효율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LED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보안등 설치 완료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5720" y="4286256"/>
            <a:ext cx="87249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구교리 공영주차장 조성사업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현대교회 옆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4,060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/1,100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판정및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시험발파 후 주민의견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사토운반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282" y="2500306"/>
            <a:ext cx="89487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교통성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검토 용역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시가지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19,570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주차개선 방안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영산동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공영주차장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혼잡성등검토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142844" y="71414"/>
            <a:ext cx="8893652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642918"/>
          <a:ext cx="8215370" cy="5783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214446"/>
                <a:gridCol w="2000264"/>
                <a:gridCol w="714380"/>
              </a:tblGrid>
              <a:tr h="55697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 업  명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 업  량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업 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err="1" smtClean="0"/>
                        <a:t>백만원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내      용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비고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합    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13</a:t>
                      </a:r>
                      <a:r>
                        <a:rPr lang="ko-KR" altLang="en-US" sz="1800" b="1" dirty="0" smtClean="0"/>
                        <a:t>노선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7,621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</a:t>
                      </a:r>
                      <a:r>
                        <a:rPr lang="en-US" altLang="ko-KR" sz="1200" baseline="0" dirty="0" smtClean="0"/>
                        <a:t> ,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보상협의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산막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조동간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 및 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추풍령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계룡리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마곡간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L=0.9km,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750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횡지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구백간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1,000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광평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L=0.25km,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관계기관협의 및 보상협의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하가도로확포장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L=0.1km,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190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공사추진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약목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각계간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L=0.56km,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769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포장공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봉곡리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텃골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L=0.47km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, 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1,200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배수공 및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구조물공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남악간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L=0.6km, B=3~4.0m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토공 및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구조물공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상청화도로확포장공사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L=0.52km,B=5.5m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</a:rPr>
                        <a:t>공사추진</a:t>
                      </a:r>
                      <a:endParaRPr lang="en-US" altLang="ko-KR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214282" y="285728"/>
            <a:ext cx="857256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만남의 광장조성사업  추진</a:t>
            </a:r>
            <a:endParaRPr lang="en-US" altLang="ko-KR" sz="10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12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이수한우 앞 삼거리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900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공사착공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7"/>
          <p:cNvSpPr>
            <a:spLocks noChangeArrowheads="1"/>
          </p:cNvSpPr>
          <p:nvPr/>
        </p:nvSpPr>
        <p:spPr bwMode="auto">
          <a:xfrm>
            <a:off x="107504" y="2000240"/>
            <a:ext cx="9036496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-6.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농촌신활력플러스사업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2018~2021 / 70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와인 가동시설 등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기본계획 착수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7"/>
          <p:cNvSpPr>
            <a:spLocks noChangeArrowheads="1"/>
          </p:cNvSpPr>
          <p:nvPr/>
        </p:nvSpPr>
        <p:spPr bwMode="auto">
          <a:xfrm>
            <a:off x="36098" y="2071678"/>
            <a:ext cx="90364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188498" y="3929066"/>
            <a:ext cx="9036496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농산어촌개발사업 우수사례 수상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9. 13(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전주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호텔르윈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부군수 외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시군역량강화사업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우수사례 선정에 따른 시상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기관 및 개인표창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214290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난계국악축제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 주변 가로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등 점검 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/9. 17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21  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축제장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16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버스승강장 환경정비 추진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 9.3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14    68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16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화물자동차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밤샘주차 단속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 설계리 일원</a:t>
            </a:r>
            <a:endParaRPr lang="en-US" altLang="ko-KR" sz="16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여객자동차 터미널 내 불법촬영장치 점검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시외버스터미널 외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몰래카메라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 설치 여부 등</a:t>
            </a:r>
            <a:endParaRPr lang="en-US" altLang="ko-KR" sz="16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행복주차장 조성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 / 2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영동초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영신중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)  / 60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사업준공</a:t>
            </a:r>
            <a:endParaRPr lang="en-US" altLang="ko-KR" sz="16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kern="0" spc="-150" dirty="0" err="1" smtClean="0">
                <a:latin typeface="HY헤드라인M" pitchFamily="18" charset="-127"/>
                <a:ea typeface="HY헤드라인M" pitchFamily="18" charset="-127"/>
              </a:rPr>
              <a:t>남성리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 공영주차장 조성사업 실시설계용역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 /  4.5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lang="en-US" altLang="ko-KR" sz="16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kern="0" spc="-150" dirty="0" smtClean="0">
                <a:latin typeface="HY헤드라인M" pitchFamily="18" charset="-127"/>
                <a:ea typeface="HY헤드라인M" pitchFamily="18" charset="-127"/>
              </a:rPr>
              <a:t>사업준공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영동군 시내 교통안전표지판 전수조사 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태양광 교통안전표지판 교체 검토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군도 및 농어촌도로 재포장사업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서산 지구 외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L=2.3km 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공사준공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도로유지보수사업 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서산지구 외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237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도로유지보수사업 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봉현지구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외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164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사업집행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회전교차로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설치사업 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개교차로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spc="-15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송천양수장</a:t>
            </a:r>
            <a:r>
              <a:rPr lang="ko-KR" altLang="en-US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수중모터펌프 보수공사</a:t>
            </a:r>
            <a:r>
              <a:rPr lang="en-US" altLang="ko-KR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용산 </a:t>
            </a:r>
            <a:r>
              <a:rPr lang="ko-KR" altLang="en-US" sz="1600" b="1" spc="-15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시금리</a:t>
            </a:r>
            <a:endParaRPr lang="en-US" altLang="ko-KR" sz="1600" b="1" spc="-15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 </a:t>
            </a:r>
            <a:r>
              <a:rPr lang="ko-KR" altLang="en-US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신규 농촌중심지활성화 사업 워크숍</a:t>
            </a:r>
            <a:r>
              <a:rPr lang="en-US" altLang="ko-KR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9. 4</a:t>
            </a:r>
            <a:r>
              <a:rPr lang="ko-KR" altLang="en-US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 유성호텔  </a:t>
            </a:r>
            <a:r>
              <a:rPr lang="en-US" altLang="ko-KR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</a:t>
            </a:r>
            <a:r>
              <a:rPr lang="ko-KR" altLang="en-US" sz="1600" b="1" spc="-15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황간추진위원장외</a:t>
            </a:r>
            <a:r>
              <a:rPr lang="ko-KR" altLang="en-US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ko-KR" altLang="en-US" sz="16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ko-KR" altLang="en-US" sz="1600" b="1" spc="-15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800" y="4857760"/>
            <a:ext cx="87122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578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지방도로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풀깍기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일반농산어촌개발사업 공모결과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홍보방법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지방지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난계국악축제대비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가로등 안전점검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농산어촌개발사업 우수사례 수상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및 지방지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507</Words>
  <Application>Microsoft Office PowerPoint</Application>
  <PresentationFormat>화면 슬라이드 쇼(4:3)</PresentationFormat>
  <Paragraphs>126</Paragraphs>
  <Slides>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234</cp:revision>
  <dcterms:created xsi:type="dcterms:W3CDTF">2015-07-30T06:34:38Z</dcterms:created>
  <dcterms:modified xsi:type="dcterms:W3CDTF">2018-08-31T01:42:54Z</dcterms:modified>
</cp:coreProperties>
</file>