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6" r:id="rId3"/>
    <p:sldId id="257" r:id="rId4"/>
    <p:sldId id="289" r:id="rId5"/>
    <p:sldId id="282" r:id="rId6"/>
    <p:sldId id="294" r:id="rId7"/>
    <p:sldId id="295" r:id="rId8"/>
    <p:sldId id="296" r:id="rId9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2017-06-29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4134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39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ko-KR" altLang="en-US" sz="1800" dirty="0" err="1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영동역</a:t>
            </a:r>
            <a:r>
              <a:rPr lang="ko-KR" altLang="en-US" sz="1800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 택시 승강장</a:t>
            </a:r>
            <a:endParaRPr lang="en-US" altLang="ko-KR" sz="1800" dirty="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월간,주간\월간\2017년\IMG_0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5" descr="가우시안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kumimoji="1"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 설 교 통 과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357818" y="0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5786446" y="-142900"/>
          <a:ext cx="314327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</a:tblGrid>
              <a:tr h="6429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영동역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택시승강장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Picture 2" descr="D:\중요폴더\Desktop\표지사진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-214338"/>
            <a:ext cx="9358346" cy="7358114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5938846" y="9500"/>
          <a:ext cx="314327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</a:tblGrid>
              <a:tr h="6429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15" name="그림 14" descr="20170620_0945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571536" y="-214338"/>
            <a:ext cx="9572660" cy="6643740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6357950" y="-214338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건설교통과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902586" y="324433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건설교통과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3643314"/>
            <a:ext cx="87122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6-2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공유재산 정비 및 실태조사에 따른 준비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위임 충청북도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도로과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소관 행정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일반재산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실태조사준비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계획수립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등기부와 공유재산대장 등 공부 조사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확인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등기부 등 권리보전 조치 여부 확인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실태조사에 필요한 자료 등 준비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214282" y="285729"/>
            <a:ext cx="8463118" cy="33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6-1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영동읍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시가지 조도개선 사업추진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7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교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부용우체국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 ∼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양가동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셀프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 세차장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군청오거리 ∼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비체하이빌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구교사거리 ∼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설계리고개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130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고효율 가로등기구 교체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준공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42844" y="142853"/>
            <a:ext cx="853455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6-3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교통업무관련 연구용역 시행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농어촌버스 적자노선 산출보상 연구용역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시행일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7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최종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12.31.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까지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적자노선 및 버스업체 경영실태 등 분석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교통기본계획 수립 연구용역 시행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시행일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7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최종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12.31.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까지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교통약자 이동편의  및  대중교통 교통계획 수립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285728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3286125"/>
            <a:ext cx="87836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>
              <a:defRPr/>
            </a:pP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142844" y="285728"/>
            <a:ext cx="84296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6-4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군도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호선 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황점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낙석방지 설치공사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7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 ∼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8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월준공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사업량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씨드스프레이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A=2,866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㎡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낙석방지망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A=3,550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㎡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97,162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천원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42844" y="357166"/>
            <a:ext cx="8783638" cy="316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85720" y="2857496"/>
            <a:ext cx="821537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6-5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중앙사거리 회전교차로 사업추진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 06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~ 9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사업위치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계산리일원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450,000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량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회전교차로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식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착공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285728"/>
            <a:ext cx="878363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6-6.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가뭄대책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관정개발사업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사업명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광평지구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가뭄대책 농업용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관정개발사업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대상지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황간면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광평리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100-3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번지일원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91,000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사업량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농업용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대형관정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급수관로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0.68km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548680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보고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 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2017.6. 29</a:t>
            </a:r>
            <a:r>
              <a:rPr lang="ko-KR" altLang="en-US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55577" y="2060848"/>
          <a:ext cx="8064896" cy="3158420"/>
        </p:xfrm>
        <a:graphic>
          <a:graphicData uri="http://schemas.openxmlformats.org/drawingml/2006/table">
            <a:tbl>
              <a:tblPr firstRow="1" bandRow="1"/>
              <a:tblGrid>
                <a:gridCol w="1758556"/>
                <a:gridCol w="1595920"/>
                <a:gridCol w="1595920"/>
                <a:gridCol w="1676868"/>
                <a:gridCol w="1437632"/>
              </a:tblGrid>
              <a:tr h="43329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4502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mtClean="0">
                          <a:latin typeface="HY헤드라인M" pitchFamily="18" charset="-127"/>
                          <a:ea typeface="HY헤드라인M" pitchFamily="18" charset="-127"/>
                        </a:rPr>
                        <a:t>120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건설관리팀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133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교통팀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도로팀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농촌개발팀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548853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보고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 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건설관리팀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전기업체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전문건설업등록시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주소이전 독려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 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교통팀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운수업체 전화 독려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도로팀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도로공사 현장사무실 직원 주소이전독려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 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농촌개발팀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사업장 현장사무실 직원 주소 이전 독려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356</Words>
  <Application>Microsoft Office PowerPoint</Application>
  <PresentationFormat>화면 슬라이드 쇼(4:3)</PresentationFormat>
  <Paragraphs>89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7</vt:i4>
      </vt:variant>
    </vt:vector>
  </HeadingPairs>
  <TitlesOfParts>
    <vt:vector size="9" baseType="lpstr">
      <vt:lpstr>2_조화</vt:lpstr>
      <vt:lpstr>1_Office 테마</vt:lpstr>
      <vt:lpstr>영동역 택시승강장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169</cp:revision>
  <dcterms:created xsi:type="dcterms:W3CDTF">2015-07-30T06:34:38Z</dcterms:created>
  <dcterms:modified xsi:type="dcterms:W3CDTF">2017-06-29T00:31:30Z</dcterms:modified>
</cp:coreProperties>
</file>