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56" r:id="rId4"/>
    <p:sldId id="257" r:id="rId5"/>
    <p:sldId id="278" r:id="rId6"/>
    <p:sldId id="283" r:id="rId7"/>
    <p:sldId id="286" r:id="rId8"/>
    <p:sldId id="282" r:id="rId9"/>
    <p:sldId id="277" r:id="rId10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40" y="2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6B4B-D98A-42C7-A27A-609893A63B2F}" type="datetimeFigureOut">
              <a:rPr lang="ko-KR" altLang="en-US" smtClean="0"/>
              <a:pPr/>
              <a:t>2019-01-31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9307-986D-4BE1-AB37-C006588B7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6727" y="9444041"/>
            <a:ext cx="2948888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/>
              <a:buNone/>
            </a:pPr>
            <a:fld id="{E2CAECB7-59CD-4B28-A2FE-F999B675D9FE}" type="slidenum"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kumimoji="1"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466" y="4721225"/>
            <a:ext cx="544068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9307-986D-4BE1-AB37-C006588B7410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2179B-5BDC-4605-B9CD-311E8E6C257F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02BA-E121-479A-8D1D-97053C92DF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E9E5-CC5F-480C-8814-37216526E3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23B2-C02A-4E0D-B973-8C5429997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96-C057-4F0A-A21C-AF5C1F552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6FD4-FADD-4B19-8CC0-8F273E65CA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748B-0E63-4C22-A1E7-FBC5CC67D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E6DA-642D-4407-9586-5EDD14DBC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46B6-551D-4022-8730-93B080597B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C83-D33D-4468-99DD-8F8F1F870F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6C0-43DA-46AA-9C17-55EFEC975B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757D-41BA-4D11-87EB-D10587942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98F2-C949-41DC-B3F4-3C75FD113BE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7127-E16F-42B8-8B3A-1B8F02A0809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3EEE-037C-404E-990E-ECBEE36681E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7126-1292-441D-94CE-7C845907236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B950-7FEA-485B-8F7C-6581A650491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6A55-51FA-4699-BBCB-AE7D62C4C97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5EC4-8F41-428B-8C0A-847B8542AEAF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6596-2CFF-4941-A4E4-0D84AE7868A9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0547-0B16-4162-B440-5F951D1AECD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98F0-624E-459B-BCE7-43AE8427FFE5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1DD-D787-4807-B8F6-63917F7E2FD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63D8-0C5B-4611-88F3-F00C765788E0}" type="datetimeFigureOut">
              <a:rPr lang="ko-KR" altLang="en-US" smtClean="0"/>
              <a:pPr/>
              <a:t>2019-01-31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fld id="{B4FB7ACF-9309-47AE-BB5E-49EC12C14F9C}" type="slidenum">
              <a:rPr lang="en-US" altLang="ko-KR"/>
              <a:pPr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11F9D-0575-47E1-81D7-C4E74CBB65D3}" type="slidenum">
              <a:rPr kumimoji="1" lang="en-US" altLang="ko-KR">
                <a:solidFill>
                  <a:prstClr val="black">
                    <a:tint val="75000"/>
                  </a:prstClr>
                </a:solidFill>
                <a:ea typeface="HY견고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가우시안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90500" y="-71438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kumimoji="1"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1" lang="ko-KR" altLang="en-US" sz="6500" b="1" dirty="0">
              <a:solidFill>
                <a:srgbClr val="333399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pic>
        <p:nvPicPr>
          <p:cNvPr id="1026" name="Picture 2" descr="C:\Users\ADMINI~1\AppData\Local\Temp\HAMONITEMP\22.마을만들기 지원사업 2단계 합동평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5500694" y="285728"/>
          <a:ext cx="3476628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628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107504" y="357166"/>
            <a:ext cx="8569896" cy="282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11-1.  1/4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분기 도로관리 심의 위원회 개최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서면심의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ko-KR" altLang="en-US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     시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심의대상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도로구역에서 시설을 신설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개축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변경하는 사업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-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그밖의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목적으로 도로굴착을 수반하는 공사</a:t>
            </a:r>
            <a:endParaRPr lang="en-US" altLang="ko-KR" sz="2400" b="1" kern="0" spc="-3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7"/>
          <p:cNvSpPr>
            <a:spLocks noChangeArrowheads="1"/>
          </p:cNvSpPr>
          <p:nvPr/>
        </p:nvSpPr>
        <p:spPr bwMode="auto">
          <a:xfrm>
            <a:off x="142844" y="3571876"/>
            <a:ext cx="8715436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11-1. </a:t>
            </a:r>
            <a:r>
              <a:rPr lang="en-US" altLang="ko-KR" sz="2800" b="1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2019</a:t>
            </a:r>
            <a:r>
              <a:rPr lang="ko-KR" altLang="en-US" sz="2800" b="1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읍</a:t>
            </a:r>
            <a:r>
              <a:rPr lang="en-US" altLang="ko-KR" sz="2800" b="1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</a:t>
            </a:r>
            <a:r>
              <a:rPr lang="ko-KR" altLang="en-US" sz="2800" b="1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면  조도개선및 보안등 설치 대상지 조사       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기간 및 대상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1. 20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∼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2.20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/11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개읍면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 업 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450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가로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보안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등 설치대상지 및 조도개선사업대상지 조사</a:t>
            </a:r>
            <a:endParaRPr lang="en-US" altLang="ko-KR" sz="2400" b="1" kern="0" spc="-3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7"/>
          <p:cNvSpPr>
            <a:spLocks noChangeArrowheads="1"/>
          </p:cNvSpPr>
          <p:nvPr/>
        </p:nvSpPr>
        <p:spPr bwMode="auto">
          <a:xfrm>
            <a:off x="142844" y="214291"/>
            <a:ext cx="8858312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 버스정보시스템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(BIS)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구축사업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월 중 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243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한국교통안전공단 위탁 협약 체결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7"/>
          <p:cNvSpPr>
            <a:spLocks noChangeArrowheads="1"/>
          </p:cNvSpPr>
          <p:nvPr/>
        </p:nvSpPr>
        <p:spPr bwMode="auto">
          <a:xfrm>
            <a:off x="142844" y="2140235"/>
            <a:ext cx="8858312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공영 주차장 조성사업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2. 7.(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) ~ 2.28.(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구교리 주차장 발파 및 사토운반 처리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                      - </a:t>
            </a:r>
            <a:r>
              <a:rPr lang="ko-KR" altLang="en-US" sz="2400" b="1" kern="0" spc="-150" dirty="0" err="1" smtClean="0">
                <a:latin typeface="HY헤드라인M" pitchFamily="18" charset="-127"/>
                <a:ea typeface="HY헤드라인M" pitchFamily="18" charset="-127"/>
              </a:rPr>
              <a:t>부용리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 공영주차장 부지 토지매입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2844" y="4357695"/>
            <a:ext cx="889365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버스승강장 안내도우미 운영</a:t>
            </a:r>
            <a:endParaRPr lang="ko-KR" altLang="en-US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   간 </a:t>
            </a:r>
            <a:r>
              <a:rPr lang="en-US" altLang="ko-KR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2.1.[</a:t>
            </a:r>
            <a:r>
              <a:rPr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] ~ 12.27.[</a:t>
            </a:r>
            <a:r>
              <a:rPr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]</a:t>
            </a:r>
            <a:endParaRPr lang="en-US" altLang="ko-KR" b="1" kern="0" spc="7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근무지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버스승강장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군민 주 이용 승강장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버스승강장 이용객 탑승안내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7"/>
          <p:cNvSpPr>
            <a:spLocks noChangeArrowheads="1"/>
          </p:cNvSpPr>
          <p:nvPr/>
        </p:nvSpPr>
        <p:spPr bwMode="auto">
          <a:xfrm>
            <a:off x="0" y="71414"/>
            <a:ext cx="9036496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11-6.</a:t>
            </a:r>
            <a:r>
              <a:rPr lang="ko-KR" altLang="en-US" sz="2800" b="1" dirty="0" smtClean="0"/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군도 및 농어촌도로 확포장 사업 추진</a:t>
            </a:r>
            <a:endParaRPr kumimoji="1"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</a:t>
            </a: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28596" y="864883"/>
          <a:ext cx="8215370" cy="56083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00330"/>
                <a:gridCol w="1785950"/>
                <a:gridCol w="1214446"/>
                <a:gridCol w="2000264"/>
                <a:gridCol w="714380"/>
              </a:tblGrid>
              <a:tr h="3653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사  업  명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사  업  량 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사 업 비</a:t>
                      </a:r>
                      <a:r>
                        <a:rPr lang="en-US" altLang="ko-KR" sz="1700" dirty="0" smtClean="0"/>
                        <a:t>(</a:t>
                      </a:r>
                      <a:r>
                        <a:rPr lang="ko-KR" altLang="en-US" sz="1700" dirty="0" err="1" smtClean="0"/>
                        <a:t>백만원</a:t>
                      </a:r>
                      <a:r>
                        <a:rPr lang="en-US" altLang="ko-KR" sz="1700" dirty="0" smtClean="0"/>
                        <a:t>)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내      용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비고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800" b="1" dirty="0" smtClean="0"/>
                        <a:t>합    계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</a:rPr>
                        <a:t>L=11.9km</a:t>
                      </a:r>
                      <a:endParaRPr lang="ko-KR" alt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1" smtClean="0">
                          <a:solidFill>
                            <a:schemeClr val="tx1"/>
                          </a:solidFill>
                        </a:rPr>
                        <a:t>7012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/>
                        <a:t>추풍령</a:t>
                      </a:r>
                      <a:r>
                        <a:rPr lang="en-US" altLang="ko-KR" sz="1200" b="1" dirty="0" smtClean="0"/>
                        <a:t>(</a:t>
                      </a:r>
                      <a:r>
                        <a:rPr lang="ko-KR" altLang="en-US" sz="1200" b="1" dirty="0" smtClean="0"/>
                        <a:t>사부리</a:t>
                      </a:r>
                      <a:r>
                        <a:rPr lang="en-US" altLang="ko-KR" sz="1200" b="1" dirty="0" smtClean="0"/>
                        <a:t>)</a:t>
                      </a:r>
                      <a:r>
                        <a:rPr lang="ko-KR" altLang="en-US" sz="1200" b="1" dirty="0" err="1" smtClean="0"/>
                        <a:t>도로확포장</a:t>
                      </a:r>
                      <a:r>
                        <a:rPr lang="ko-KR" altLang="en-US" sz="1200" b="1" dirty="0" smtClean="0"/>
                        <a:t> 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L=0.6km</a:t>
                      </a:r>
                      <a:r>
                        <a:rPr lang="en-US" altLang="ko-KR" sz="1200" b="1" baseline="0" dirty="0" smtClean="0"/>
                        <a:t> ,</a:t>
                      </a:r>
                      <a:r>
                        <a:rPr lang="en-US" altLang="ko-KR" sz="1200" b="1" dirty="0" smtClean="0"/>
                        <a:t>B=8.0m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/>
                        <a:t>보상협의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산막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조동간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L=0.6km,</a:t>
                      </a:r>
                      <a:r>
                        <a:rPr lang="en-US" altLang="ko-KR" sz="1200" b="1" baseline="0" dirty="0" smtClean="0"/>
                        <a:t> </a:t>
                      </a:r>
                      <a:r>
                        <a:rPr lang="en-US" altLang="ko-KR" sz="1200" b="1" dirty="0" smtClean="0"/>
                        <a:t>B=8.0m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300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보상협의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추풍령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계룡리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L=0.6km,</a:t>
                      </a:r>
                      <a:r>
                        <a:rPr lang="en-US" altLang="ko-KR" sz="1200" b="1" baseline="0" dirty="0" smtClean="0"/>
                        <a:t> </a:t>
                      </a:r>
                      <a:r>
                        <a:rPr lang="en-US" altLang="ko-KR" sz="1200" b="1" dirty="0" smtClean="0"/>
                        <a:t>B=6.0m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650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동절기 공사정지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학촌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마곡간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L=0.9km,</a:t>
                      </a:r>
                      <a:r>
                        <a:rPr lang="en-US" altLang="ko-KR" sz="1200" b="1" baseline="0" dirty="0" smtClean="0"/>
                        <a:t> </a:t>
                      </a:r>
                      <a:r>
                        <a:rPr lang="en-US" altLang="ko-KR" sz="1200" b="1" dirty="0" smtClean="0"/>
                        <a:t>B=6.0m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750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smtClean="0">
                          <a:solidFill>
                            <a:schemeClr val="tx1"/>
                          </a:solidFill>
                        </a:rPr>
                        <a:t>보상협의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횡지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구백간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L=0.6km,</a:t>
                      </a:r>
                      <a:r>
                        <a:rPr lang="en-US" altLang="ko-KR" sz="1200" b="1" baseline="0" dirty="0" smtClean="0"/>
                        <a:t> </a:t>
                      </a:r>
                      <a:r>
                        <a:rPr lang="en-US" altLang="ko-KR" sz="1200" b="1" dirty="0" smtClean="0"/>
                        <a:t>B=6.0m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1,000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보상협의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광평</a:t>
                      </a:r>
                      <a:r>
                        <a:rPr lang="ko-KR" altLang="en-US" sz="1200" b="1" baseline="0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L=0.25km,</a:t>
                      </a:r>
                      <a:r>
                        <a:rPr lang="en-US" altLang="ko-KR" sz="1200" b="1" baseline="0" dirty="0" smtClean="0"/>
                        <a:t> </a:t>
                      </a:r>
                      <a:r>
                        <a:rPr lang="en-US" altLang="ko-KR" sz="1200" b="1" dirty="0" smtClean="0"/>
                        <a:t>B=8.0m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/>
                        <a:t>500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/>
                        <a:t>관계기관협의 및 보상협의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구강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죽산간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L=1.72km,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</a:rPr>
                        <a:t> B=3~8m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600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보상협의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봉곡리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텃골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L=0.47km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</a:rPr>
                        <a:t>, B=6.0m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1,200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동절기 공사정지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노근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우천간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L=0.65km,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</a:rPr>
                        <a:t> B=8.0m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관계기관협의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한국도로공사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상청화도로확포장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L=0.52km,B=5.5m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462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</a:rPr>
                        <a:t>동절기 공사정지</a:t>
                      </a:r>
                      <a:endParaRPr lang="en-US" altLang="ko-KR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공암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철동간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L=0.3km,B=6.5(5.0)m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</a:rPr>
                        <a:t>보상협의</a:t>
                      </a:r>
                      <a:endParaRPr lang="en-US" altLang="ko-KR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명덕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도가실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L=2.2km,B=6.5(5.0)m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</a:rPr>
                        <a:t>실시설계용역 추진</a:t>
                      </a:r>
                      <a:endParaRPr lang="en-US" altLang="ko-KR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지촌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남전간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L=1.0km,B=8.0(7.0)m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</a:rPr>
                        <a:t>실시설계용역 추진</a:t>
                      </a:r>
                      <a:endParaRPr lang="en-US" altLang="ko-KR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남전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가동간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L=1.1km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</a:rPr>
                        <a:t> B=8.0(7.0)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실시설계용역 추진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50" b="1" dirty="0" err="1" smtClean="0">
                          <a:solidFill>
                            <a:schemeClr val="tx1"/>
                          </a:solidFill>
                        </a:rPr>
                        <a:t>용산</a:t>
                      </a:r>
                      <a:r>
                        <a:rPr lang="ko-KR" altLang="en-US" sz="1150" b="1" baseline="0" dirty="0" err="1" smtClean="0">
                          <a:solidFill>
                            <a:schemeClr val="tx1"/>
                          </a:solidFill>
                        </a:rPr>
                        <a:t>가곡리</a:t>
                      </a:r>
                      <a:r>
                        <a:rPr lang="en-US" altLang="ko-KR" sz="1150" b="1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150" b="1" baseline="0" dirty="0" smtClean="0">
                          <a:solidFill>
                            <a:schemeClr val="tx1"/>
                          </a:solidFill>
                        </a:rPr>
                        <a:t>리도</a:t>
                      </a:r>
                      <a:r>
                        <a:rPr lang="en-US" altLang="ko-KR" sz="1150" b="1" baseline="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r>
                        <a:rPr lang="ko-KR" altLang="en-US" sz="1150" b="1" baseline="0" dirty="0" smtClean="0">
                          <a:solidFill>
                            <a:schemeClr val="tx1"/>
                          </a:solidFill>
                        </a:rPr>
                        <a:t>호</a:t>
                      </a:r>
                      <a:r>
                        <a:rPr lang="en-US" altLang="ko-KR" sz="115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150" b="1" baseline="0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1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L=0.13km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</a:rPr>
                        <a:t> B=6.5(5.0)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 smtClean="0"/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실시설계용역추진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안화리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군도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호선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진입로개설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L=0.3km,B=8.0(7.0)m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실시설계용역 추진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2875" y="208608"/>
            <a:ext cx="8640763" cy="186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11-7.2019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농업용 저수지 </a:t>
            </a:r>
            <a:r>
              <a:rPr lang="ko-KR" altLang="en-US" sz="28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국가안전대진단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점검 </a:t>
            </a:r>
            <a:endParaRPr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기간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대상 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2.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18.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4. 19. (61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일간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/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관내저수지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54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 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관내 저수지 농업기반시설 관리규정에 따른  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                  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점검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실시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              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44" y="2214554"/>
            <a:ext cx="849791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11-8. 2019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농업생산기반시설정비사업 추진</a:t>
            </a:r>
            <a:endParaRPr lang="en-US" altLang="ko-KR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대상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용산면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천작지구 외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/500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실시설계용역 준공 및 공사 집행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5720" y="3786190"/>
            <a:ext cx="849791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11-9.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지역공동체 제안 공모사업 공고 및 접수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250" dirty="0" smtClean="0">
                <a:latin typeface="HY헤드라인M" pitchFamily="18" charset="-127"/>
                <a:ea typeface="HY헤드라인M" pitchFamily="18" charset="-127"/>
              </a:rPr>
              <a:t>접수</a:t>
            </a:r>
            <a:r>
              <a:rPr lang="en-US" altLang="ko-KR" sz="2400" b="1" kern="0" spc="-25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spc="-250" dirty="0" smtClean="0">
                <a:latin typeface="HY헤드라인M" pitchFamily="18" charset="-127"/>
                <a:ea typeface="HY헤드라인M" pitchFamily="18" charset="-127"/>
              </a:rPr>
              <a:t>사업기간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2.  7. ~ 3.  22./ 5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~ 12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 업 비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2.5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공동체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대     상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충북에서 활동하는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인 이상의 모임 단체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용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공동체 활성화를 위한 프로그램 활동비 지원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928938"/>
            <a:ext cx="864076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285720" y="2071678"/>
            <a:ext cx="856932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7"/>
          <p:cNvSpPr>
            <a:spLocks noChangeArrowheads="1"/>
          </p:cNvSpPr>
          <p:nvPr/>
        </p:nvSpPr>
        <p:spPr bwMode="auto">
          <a:xfrm>
            <a:off x="285720" y="214290"/>
            <a:ext cx="85693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11-10. 2020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일반농산어촌개발 공모사업 신청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신청기한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02. 11.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까지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신청내용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300" dirty="0" smtClean="0">
                <a:latin typeface="HY헤드라인M" pitchFamily="18" charset="-127"/>
                <a:ea typeface="HY헤드라인M" pitchFamily="18" charset="-127"/>
              </a:rPr>
              <a:t>수 탁 자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한국농어촌공사 옥천영동지사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금      액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24,480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국비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70%,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군비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30%)</a:t>
            </a:r>
            <a:endParaRPr lang="en-US" altLang="ko-KR" sz="2400" b="1" spc="-15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7"/>
          <p:cNvSpPr>
            <a:spLocks noChangeArrowheads="1"/>
          </p:cNvSpPr>
          <p:nvPr/>
        </p:nvSpPr>
        <p:spPr bwMode="auto">
          <a:xfrm>
            <a:off x="285720" y="3714752"/>
            <a:ext cx="8858280" cy="349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11-11.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기타현안업무</a:t>
            </a: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중앙사거리 회전교차로 조형물 설치사업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18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실시설계용역 추진</a:t>
            </a: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7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군도및농어촌도로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재포장사업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500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 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실시설계용역 추진</a:t>
            </a: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도로유지보수사업 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500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 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실시설계용역 추진</a:t>
            </a: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7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하도대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지구 급경사지 붕괴위험지역 정비사업 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800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실시설계용역 추진</a:t>
            </a: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7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보행환경개선지구 정비사업 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/100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kumimoji="1" lang="en-US" altLang="ko-KR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kumimoji="1" lang="ko-KR" altLang="en-US" sz="17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실시설계용역 추진</a:t>
            </a: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자동차 관련 과태료 부과 </a:t>
            </a:r>
            <a:r>
              <a:rPr lang="en-US" altLang="ko-KR" sz="16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1600" b="1" dirty="0" err="1" smtClean="0">
                <a:latin typeface="HY헤드라인M" pitchFamily="18" charset="-127"/>
                <a:ea typeface="HY헤드라인M" pitchFamily="18" charset="-127"/>
              </a:rPr>
              <a:t>불법주정차</a:t>
            </a:r>
            <a:r>
              <a:rPr lang="en-US" altLang="ko-KR" sz="16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자동차손해보상위반</a:t>
            </a:r>
            <a:r>
              <a:rPr lang="en-US" altLang="ko-KR" sz="16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자동차검사지연</a:t>
            </a:r>
            <a:endParaRPr lang="en-US" altLang="ko-KR" sz="16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85720" y="1780218"/>
          <a:ext cx="8572560" cy="1698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3214710"/>
                <a:gridCol w="1785950"/>
                <a:gridCol w="1571636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+mn-lt"/>
                        </a:rPr>
                        <a:t>구  분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+mn-lt"/>
                        </a:rPr>
                        <a:t>사업명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+mn-lt"/>
                        </a:rPr>
                        <a:t>사업비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+mn-lt"/>
                        </a:rPr>
                        <a:t>비  고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 anchor="ctr"/>
                </a:tc>
              </a:tr>
              <a:tr h="3133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spc="0" baseline="0" dirty="0" err="1" smtClean="0">
                          <a:latin typeface="+mn-lt"/>
                        </a:rPr>
                        <a:t>영동읍</a:t>
                      </a:r>
                      <a:endParaRPr lang="ko-KR" altLang="en-US" sz="1600" b="1" spc="0" baseline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+mn-lt"/>
                        </a:rPr>
                        <a:t>농촌 중심지 </a:t>
                      </a:r>
                      <a:r>
                        <a:rPr lang="ko-KR" altLang="en-US" sz="1600" b="1" dirty="0" err="1" smtClean="0">
                          <a:latin typeface="+mn-lt"/>
                        </a:rPr>
                        <a:t>활성화사업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lt"/>
                        </a:rPr>
                        <a:t>190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억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1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3571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pc="0" baseline="0" dirty="0" err="1" smtClean="0">
                          <a:latin typeface="+mn-lt"/>
                        </a:rPr>
                        <a:t>주곡리</a:t>
                      </a:r>
                      <a:endParaRPr lang="en-US" altLang="ko-KR" sz="1600" b="1" spc="0" baseline="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latin typeface="+mn-lt"/>
                        </a:rPr>
                        <a:t>마을만들기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(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종합개발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) 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사업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latin typeface="+mn-lt"/>
                        </a:rPr>
                        <a:t>10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latin typeface="+mn-lt"/>
                      </a:endParaRPr>
                    </a:p>
                  </a:txBody>
                  <a:tcPr anchor="ctr"/>
                </a:tc>
              </a:tr>
              <a:tr h="1928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pc="0" baseline="0" dirty="0" err="1" smtClean="0">
                          <a:latin typeface="+mn-lt"/>
                        </a:rPr>
                        <a:t>석현리</a:t>
                      </a:r>
                      <a:endParaRPr lang="en-US" altLang="ko-KR" sz="1600" b="1" spc="0" baseline="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latin typeface="+mn-lt"/>
                        </a:rPr>
                        <a:t>마을만들기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(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자율개발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) 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사업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latin typeface="+mn-lt"/>
                        </a:rPr>
                        <a:t>5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latin typeface="+mn-lt"/>
                      </a:endParaRPr>
                    </a:p>
                  </a:txBody>
                  <a:tcPr anchor="ctr"/>
                </a:tc>
              </a:tr>
              <a:tr h="3295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pc="0" baseline="0" dirty="0" smtClean="0">
                          <a:latin typeface="+mn-lt"/>
                        </a:rPr>
                        <a:t>영동군</a:t>
                      </a:r>
                      <a:endParaRPr lang="en-US" altLang="ko-KR" sz="1600" b="1" spc="0" baseline="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latin typeface="+mn-lt"/>
                        </a:rPr>
                        <a:t>시군역량강화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 사업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lt"/>
                        </a:rPr>
                        <a:t>2.5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억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1" dirty="0" smtClean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79388" y="500063"/>
            <a:ext cx="86264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-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불법주정차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계도 및 시내버스 안내도우미 활동 홍보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지역신문 및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감고을소식지자료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설명절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주정차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단속 유예 홍보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/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홍보 전광판을 이용하여 홍보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0975" y="3571875"/>
            <a:ext cx="878363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1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640</Words>
  <Application>Microsoft Office PowerPoint</Application>
  <PresentationFormat>화면 슬라이드 쇼(4:3)</PresentationFormat>
  <Paragraphs>146</Paragraphs>
  <Slides>7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Office 테마</vt:lpstr>
      <vt:lpstr>2_조화</vt:lpstr>
      <vt:lpstr>1_Office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99</cp:revision>
  <dcterms:created xsi:type="dcterms:W3CDTF">2015-07-30T06:34:38Z</dcterms:created>
  <dcterms:modified xsi:type="dcterms:W3CDTF">2019-01-31T02:13:49Z</dcterms:modified>
</cp:coreProperties>
</file>