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0"/>
  </p:notesMasterIdLst>
  <p:sldIdLst>
    <p:sldId id="256" r:id="rId4"/>
    <p:sldId id="257" r:id="rId5"/>
    <p:sldId id="306" r:id="rId6"/>
    <p:sldId id="294" r:id="rId7"/>
    <p:sldId id="308" r:id="rId8"/>
    <p:sldId id="305" r:id="rId9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C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1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2019-07-02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1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43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2019-07-02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매숙2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80528" y="0"/>
            <a:ext cx="9324528" cy="6858000"/>
          </a:xfrm>
          <a:prstGeom prst="rect">
            <a:avLst/>
          </a:prstGeom>
          <a:noFill/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652120" y="4005064"/>
          <a:ext cx="3491880" cy="90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1880"/>
              </a:tblGrid>
              <a:tr h="9087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1166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2400" y="908266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42844" y="332656"/>
            <a:ext cx="8858312" cy="368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주차장 조성사업 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320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영산동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공영주차장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복층화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사업구역지정용역 착수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설계 중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구교동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주차장 조성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포장 및 차선도색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리 공영주차장 조성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공영주차장  조성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공사착공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소규모 주차장 조성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유곡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공사착공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소규모 주차장 조성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청남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실시설계 용역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07504" y="4005064"/>
            <a:ext cx="9046052" cy="26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버스승강장 유지관리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19.7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면 버스승강장 주변 위험시설 전수조사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결과 조치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환경정화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주변 제초 및 청소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 시내 버스승강장 표지판 설치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0" y="71414"/>
            <a:ext cx="9036496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</a:t>
            </a:r>
            <a:r>
              <a:rPr lang="ko-KR" altLang="en-US" sz="2800" b="1" dirty="0" smtClean="0"/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 및 농어촌도로 확포장 사업 추진</a:t>
            </a:r>
            <a:endParaRPr kumimoji="1"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467544" y="764704"/>
          <a:ext cx="8215370" cy="584961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00330"/>
                <a:gridCol w="1785950"/>
                <a:gridCol w="1729332"/>
                <a:gridCol w="1584176"/>
                <a:gridCol w="615582"/>
              </a:tblGrid>
              <a:tr h="33186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 업  명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 업  량 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업 비</a:t>
                      </a:r>
                      <a:r>
                        <a:rPr lang="en-US" altLang="ko-KR" sz="1700" dirty="0" smtClean="0"/>
                        <a:t>(</a:t>
                      </a:r>
                      <a:r>
                        <a:rPr lang="ko-KR" altLang="en-US" sz="1700" dirty="0" err="1" smtClean="0"/>
                        <a:t>백만원</a:t>
                      </a:r>
                      <a:r>
                        <a:rPr lang="en-US" altLang="ko-KR" sz="1700" dirty="0" smtClean="0"/>
                        <a:t>)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내      용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비고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23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800" b="1" dirty="0" smtClean="0"/>
                        <a:t>합    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L=10.2km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8,700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2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/>
                        <a:t>추풍령</a:t>
                      </a:r>
                      <a:r>
                        <a:rPr lang="en-US" altLang="ko-KR" sz="1200" b="1" dirty="0" smtClean="0"/>
                        <a:t>(</a:t>
                      </a:r>
                      <a:r>
                        <a:rPr lang="ko-KR" altLang="en-US" sz="1200" b="1" dirty="0" smtClean="0"/>
                        <a:t>사부리</a:t>
                      </a:r>
                      <a:r>
                        <a:rPr lang="en-US" altLang="ko-KR" sz="1200" b="1" dirty="0" smtClean="0"/>
                        <a:t>)</a:t>
                      </a:r>
                      <a:r>
                        <a:rPr lang="ko-KR" altLang="en-US" sz="1200" b="1" dirty="0" err="1" smtClean="0"/>
                        <a:t>도로확포장</a:t>
                      </a:r>
                      <a:r>
                        <a:rPr lang="ko-KR" altLang="en-US" sz="1200" b="1" dirty="0" smtClean="0"/>
                        <a:t>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L=0.6km</a:t>
                      </a:r>
                      <a:r>
                        <a:rPr lang="en-US" altLang="ko-KR" sz="1200" b="1" baseline="0" dirty="0" smtClean="0"/>
                        <a:t> ,</a:t>
                      </a:r>
                      <a:r>
                        <a:rPr lang="en-US" altLang="ko-KR" sz="1200" b="1" dirty="0" smtClean="0"/>
                        <a:t>B=8.0m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     900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공사추진중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2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추풍령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계룡리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L=0.6km,</a:t>
                      </a:r>
                      <a:r>
                        <a:rPr lang="en-US" altLang="ko-KR" sz="1200" b="1" baseline="0" dirty="0" smtClean="0"/>
                        <a:t> </a:t>
                      </a:r>
                      <a:r>
                        <a:rPr lang="en-US" altLang="ko-KR" sz="1200" b="1" dirty="0" smtClean="0"/>
                        <a:t>B=6.0m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     650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공사추진중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2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학촌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마곡간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L=0.9km,</a:t>
                      </a:r>
                      <a:r>
                        <a:rPr lang="en-US" altLang="ko-KR" sz="1200" b="1" baseline="0" dirty="0" smtClean="0"/>
                        <a:t> </a:t>
                      </a:r>
                      <a:r>
                        <a:rPr lang="en-US" altLang="ko-KR" sz="1200" b="1" dirty="0" smtClean="0"/>
                        <a:t>B=6.0m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   1,500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2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횡지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구백간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L=0.6km,</a:t>
                      </a:r>
                      <a:r>
                        <a:rPr lang="en-US" altLang="ko-KR" sz="1200" b="1" baseline="0" dirty="0" smtClean="0"/>
                        <a:t> </a:t>
                      </a:r>
                      <a:r>
                        <a:rPr lang="en-US" altLang="ko-KR" sz="1200" b="1" dirty="0" smtClean="0"/>
                        <a:t>B=6.0m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   1,300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2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광평</a:t>
                      </a:r>
                      <a:r>
                        <a:rPr lang="ko-KR" altLang="en-US" sz="1200" b="1" baseline="0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L=0.25km,</a:t>
                      </a:r>
                      <a:r>
                        <a:rPr lang="en-US" altLang="ko-KR" sz="1200" b="1" baseline="0" dirty="0" smtClean="0"/>
                        <a:t> </a:t>
                      </a:r>
                      <a:r>
                        <a:rPr lang="en-US" altLang="ko-KR" sz="1200" b="1" dirty="0" smtClean="0"/>
                        <a:t>B=8.0m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     500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/>
                        <a:t>보상협의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2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구강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죽산간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L=1.72km,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B=3~8m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  600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관계기관협의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7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700" b="1" dirty="0" smtClean="0">
                          <a:solidFill>
                            <a:schemeClr val="tx1"/>
                          </a:solidFill>
                        </a:rPr>
                        <a:t>대전지방국토관리청</a:t>
                      </a:r>
                      <a:r>
                        <a:rPr lang="en-US" altLang="ko-KR" sz="7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2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노근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우천간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L=0.65km,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B=8.0m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  500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관계기관협의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한국도로공사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23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공암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철동간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진입로 개설공사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L=0.3km,B=6.5(5.0)m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  500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300" b="1" dirty="0" err="1" smtClean="0">
                          <a:solidFill>
                            <a:schemeClr val="tx1"/>
                          </a:solidFill>
                        </a:rPr>
                        <a:t>공사추진중</a:t>
                      </a:r>
                      <a:endParaRPr lang="en-US" altLang="ko-KR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838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명덕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도가실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L=2.2km,B=6.5(5.0)m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300" b="1" dirty="0" smtClean="0">
                          <a:solidFill>
                            <a:schemeClr val="tx1"/>
                          </a:solidFill>
                        </a:rPr>
                        <a:t>인허가 협의</a:t>
                      </a:r>
                      <a:endParaRPr lang="en-US" altLang="ko-KR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838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지촌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남전간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L=1.0km,B=8.0(7.0)m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838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남전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가동간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L=1.1km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B=8.0(7.0)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3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838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150" b="1" dirty="0" err="1" smtClean="0">
                          <a:solidFill>
                            <a:schemeClr val="tx1"/>
                          </a:solidFill>
                        </a:rPr>
                        <a:t>용산</a:t>
                      </a:r>
                      <a:r>
                        <a:rPr lang="ko-KR" altLang="en-US" sz="1150" b="1" baseline="0" dirty="0" err="1" smtClean="0">
                          <a:solidFill>
                            <a:schemeClr val="tx1"/>
                          </a:solidFill>
                        </a:rPr>
                        <a:t>가곡리</a:t>
                      </a:r>
                      <a:r>
                        <a:rPr lang="en-US" altLang="ko-KR" sz="1150" b="1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50" b="1" baseline="0" dirty="0" smtClean="0">
                          <a:solidFill>
                            <a:schemeClr val="tx1"/>
                          </a:solidFill>
                        </a:rPr>
                        <a:t>리도</a:t>
                      </a:r>
                      <a:r>
                        <a:rPr lang="en-US" altLang="ko-KR" sz="1150" b="1" baseline="0" dirty="0" smtClean="0">
                          <a:solidFill>
                            <a:schemeClr val="tx1"/>
                          </a:solidFill>
                        </a:rPr>
                        <a:t>206</a:t>
                      </a:r>
                      <a:r>
                        <a:rPr lang="ko-KR" altLang="en-US" sz="1150" b="1" baseline="0" dirty="0" smtClean="0">
                          <a:solidFill>
                            <a:schemeClr val="tx1"/>
                          </a:solidFill>
                        </a:rPr>
                        <a:t>호</a:t>
                      </a:r>
                      <a:r>
                        <a:rPr lang="en-US" altLang="ko-KR" sz="115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150" b="1" baseline="0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1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L=0.13km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B=6.5(5.0)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     350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8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안화리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군도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진입로개설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L=0.3km,B=8.0(7.0)m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57166"/>
            <a:ext cx="8786874" cy="2279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구교삼거리 회전교차로 설치공사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위 치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구교삼거리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 업   비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  용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시공사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선정 및 공사추진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7"/>
          <p:cNvSpPr>
            <a:spLocks noChangeArrowheads="1"/>
          </p:cNvSpPr>
          <p:nvPr/>
        </p:nvSpPr>
        <p:spPr bwMode="auto">
          <a:xfrm>
            <a:off x="107504" y="2492896"/>
            <a:ext cx="9198452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농업용저수지 수목제거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정비사업 집행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에미실저수지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 40,000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농업생산기반시설 환경정비를 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풀깎기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수목제거 사업 집행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79512" y="5085184"/>
            <a:ext cx="8865368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6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6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일반농산어촌개발사업 공정보고 회의</a:t>
            </a:r>
            <a:endParaRPr lang="en-US" altLang="ko-KR" sz="26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600" b="1" kern="0" dirty="0" smtClean="0">
                <a:latin typeface="HY헤드라인M" pitchFamily="18" charset="-127"/>
                <a:ea typeface="HY헤드라인M" pitchFamily="18" charset="-127"/>
              </a:rPr>
              <a:t>7.2.(</a:t>
            </a:r>
            <a:r>
              <a:rPr lang="ko-KR" altLang="en-US" sz="26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6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600" b="1" kern="0" dirty="0" smtClean="0">
                <a:latin typeface="HY헤드라인M" pitchFamily="18" charset="-127"/>
                <a:ea typeface="HY헤드라인M" pitchFamily="18" charset="-127"/>
              </a:rPr>
              <a:t>건설교통과 </a:t>
            </a:r>
            <a:r>
              <a:rPr lang="en-US" altLang="ko-KR" sz="26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600" b="1" kern="0" dirty="0" smtClean="0">
                <a:latin typeface="HY헤드라인M" pitchFamily="18" charset="-127"/>
                <a:ea typeface="HY헤드라인M" pitchFamily="18" charset="-127"/>
              </a:rPr>
              <a:t>지역공동체팀장 외 </a:t>
            </a:r>
            <a:r>
              <a:rPr lang="en-US" altLang="ko-KR" sz="2600" b="1" kern="0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6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6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600" b="1" dirty="0" smtClean="0">
                <a:latin typeface="HY헤드라인M" pitchFamily="18" charset="-127"/>
                <a:ea typeface="HY헤드라인M" pitchFamily="18" charset="-127"/>
              </a:rPr>
              <a:t>일반농산어촌개발사업 진행상황 및 업무 협의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9466" y="116632"/>
            <a:ext cx="897461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6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 </a:t>
            </a:r>
            <a:r>
              <a:rPr lang="ko-KR" altLang="en-US" sz="26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권역마을 및 농촌체험마을 사후 역량강화교육 실시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7. 10.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), 7. 23.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10:00~17:00 /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회 실시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노근리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평화공원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마을만들기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농촌체험마을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kumimoji="1"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6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9910" y="1772816"/>
            <a:ext cx="982269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신활력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플러스사업 기본계획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중간보고회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15.(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기본계획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발표 및 질의응답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9466" y="4293096"/>
            <a:ext cx="876383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6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6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농촌중심지활성화사업</a:t>
            </a:r>
            <a:r>
              <a:rPr lang="ko-KR" altLang="en-US" sz="26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6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6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6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600" b="1" dirty="0" smtClean="0">
                <a:latin typeface="HY헤드라인M" pitchFamily="18" charset="-127"/>
                <a:ea typeface="HY헤드라인M" pitchFamily="18" charset="-127"/>
              </a:rPr>
              <a:t>기본계획</a:t>
            </a:r>
            <a:r>
              <a:rPr lang="en-US" altLang="ko-KR" sz="26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6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6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600" b="1" dirty="0" smtClean="0">
                <a:latin typeface="HY헤드라인M" pitchFamily="18" charset="-127"/>
                <a:ea typeface="HY헤드라인M" pitchFamily="18" charset="-127"/>
              </a:rPr>
              <a:t>  도 관련법 협의</a:t>
            </a:r>
            <a:endParaRPr lang="en-US" altLang="ko-KR" sz="26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600" b="1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6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6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600" b="1" dirty="0" err="1" smtClean="0">
                <a:latin typeface="HY헤드라인M" pitchFamily="18" charset="-127"/>
                <a:ea typeface="HY헤드라인M" pitchFamily="18" charset="-127"/>
              </a:rPr>
              <a:t>지장물</a:t>
            </a:r>
            <a:r>
              <a:rPr lang="ko-KR" altLang="en-US" sz="2600" b="1" dirty="0" smtClean="0">
                <a:latin typeface="HY헤드라인M" pitchFamily="18" charset="-127"/>
                <a:ea typeface="HY헤드라인M" pitchFamily="18" charset="-127"/>
              </a:rPr>
              <a:t> 보상 협의 착수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188640"/>
            <a:ext cx="8607362" cy="18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504" y="188640"/>
            <a:ext cx="882221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260648"/>
            <a:ext cx="879510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기타현안업무</a:t>
            </a: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도로유지보수공사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487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영동지구 외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지구 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공사추진</a:t>
            </a: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도로유지보수공사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(2-2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 64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서송원지구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1" lang="ko-KR" altLang="en-US" sz="17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개지구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공사집행</a:t>
            </a: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7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보행환경개선지구 정비사업 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/100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실시설계용역 추진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7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날근이다리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내진보강공사 실시설계용역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200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kumimoji="1" lang="en-US" altLang="ko-KR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실시설계용역 추진</a:t>
            </a: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자동차 관련 과태료 부과 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1600" b="1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자동차손해보상위반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자동차검사지연</a:t>
            </a:r>
            <a:endParaRPr kumimoji="1" lang="en-US" altLang="ko-KR" sz="16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8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9904" y="2924944"/>
            <a:ext cx="897461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관내 지방도로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풀깍기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홍보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감고을소식지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772816"/>
            <a:ext cx="905500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507</Words>
  <Application>Microsoft Office PowerPoint</Application>
  <PresentationFormat>화면 슬라이드 쇼(4:3)</PresentationFormat>
  <Paragraphs>121</Paragraphs>
  <Slides>6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216</cp:revision>
  <dcterms:created xsi:type="dcterms:W3CDTF">2015-07-30T06:34:38Z</dcterms:created>
  <dcterms:modified xsi:type="dcterms:W3CDTF">2019-07-01T23:41:45Z</dcterms:modified>
</cp:coreProperties>
</file>