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9"/>
  </p:notesMasterIdLst>
  <p:sldIdLst>
    <p:sldId id="256" r:id="rId4"/>
    <p:sldId id="257" r:id="rId5"/>
    <p:sldId id="307" r:id="rId6"/>
    <p:sldId id="309" r:id="rId7"/>
    <p:sldId id="312" r:id="rId8"/>
  </p:sldIdLst>
  <p:sldSz cx="9144000" cy="6858000" type="screen4x3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118" d="100"/>
          <a:sy n="118" d="100"/>
        </p:scale>
        <p:origin x="144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40" y="5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56B4B-D98A-42C7-A27A-609893A63B2F}" type="datetimeFigureOut">
              <a:rPr lang="ko-KR" altLang="en-US" smtClean="0"/>
              <a:pPr/>
              <a:t>2020-05-06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440651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40" y="9440651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49307-986D-4BE1-AB37-C006588B74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5577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57626" y="9444044"/>
            <a:ext cx="2949576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/>
              <a:buNone/>
            </a:pPr>
            <a:fld id="{E2CAECB7-59CD-4B28-A2FE-F999B675D9FE}" type="slidenum">
              <a:rPr kumimoji="1"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Monotype Sorts"/>
                <a:buNone/>
              </a:pPr>
              <a:t>1</a:t>
            </a:fld>
            <a:endParaRPr kumimoji="1" lang="en-US" altLang="ko-KR" sz="1200" b="1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21225"/>
            <a:ext cx="5441951" cy="4471988"/>
          </a:xfrm>
          <a:noFill/>
          <a:ln/>
        </p:spPr>
        <p:txBody>
          <a:bodyPr lIns="90841" tIns="45408" rIns="90841" bIns="4540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42284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2020-05-06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2020-05-06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2020-05-06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902BA-E121-479A-8D1D-97053C92DF0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5E9E5-CC5F-480C-8814-37216526E34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323B2-C02A-4E0D-B973-8C54299976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96-C057-4F0A-A21C-AF5C1F552D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26FD4-FADD-4B19-8CC0-8F273E65CA0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7748B-0E63-4C22-A1E7-FBC5CC67D6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7E6DA-642D-4407-9586-5EDD14DBCC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346B6-551D-4022-8730-93B080597BE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2020-05-06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FDC83-D33D-4468-99DD-8F8F1F870F4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CD6C0-43DA-46AA-9C17-55EFEC975BC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209800" cy="58213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77000" cy="5821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4757D-41BA-4D11-87EB-D10587942AE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298F2-C949-41DC-B3F4-3C75FD113BE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D7127-E16F-42B8-8B3A-1B8F02A0809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83EEE-037C-404E-990E-ECBEE36681E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C7126-1292-441D-94CE-7C845907236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4B950-7FEA-485B-8F7C-6581A650491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E6A55-51FA-4699-BBCB-AE7D62C4C97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35EC4-8F41-428B-8C0A-847B8542AEAF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2020-05-06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B6596-2CFF-4941-A4E4-0D84AE7868A9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10547-0B16-4162-B440-5F951D1AECD6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98F0-624E-459B-BCE7-43AE8427FFE5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A71DD-D787-4807-B8F6-63917F7E2FD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2020-05-06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2020-05-06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2020-05-06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2020-05-06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2020-05-06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2020-05-06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F63D8-0C5B-4611-88F3-F00C765788E0}" type="datetimeFigureOut">
              <a:rPr lang="ko-KR" altLang="en-US" smtClean="0"/>
              <a:pPr/>
              <a:t>2020-05-06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  둘째 수준</a:t>
            </a:r>
          </a:p>
          <a:p>
            <a:pPr lvl="2"/>
            <a:r>
              <a:rPr lang="ko-KR" altLang="en-US" smtClean="0"/>
              <a:t> </a:t>
            </a:r>
            <a:r>
              <a:rPr lang="en-US" altLang="ko-KR" smtClean="0"/>
              <a:t>-  </a:t>
            </a:r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600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fld id="{B4FB7ACF-9309-47AE-BB5E-49EC12C14F9C}" type="slidenum">
              <a:rPr lang="en-US" altLang="ko-KR"/>
              <a:pPr>
                <a:spcAft>
                  <a:spcPct val="0"/>
                </a:spcAft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q"/>
        <a:defRPr kumimoji="1" sz="24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•"/>
        <a:defRPr kumimoji="1" sz="20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D11F9D-0575-47E1-81D7-C4E74CBB65D3}" type="slidenum">
              <a:rPr kumimoji="1" lang="en-US" altLang="ko-KR">
                <a:solidFill>
                  <a:prstClr val="black">
                    <a:tint val="75000"/>
                  </a:prstClr>
                </a:solidFill>
                <a:ea typeface="HY견고딕" pitchFamily="18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~1\AppData\Local\Temp\HAMONITEMP\20190130_143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kumimoji="1"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619250" y="2060575"/>
            <a:ext cx="5472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1169988" lvl="1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endParaRPr kumimoji="1" lang="ko-KR" altLang="en-US" sz="6500" b="1" dirty="0">
              <a:solidFill>
                <a:srgbClr val="333399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pic>
        <p:nvPicPr>
          <p:cNvPr id="6" name="그림 5" descr="BandPhoto_2019_04_18_19_09_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24544" y="0"/>
            <a:ext cx="9468544" cy="68580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0"/>
            <a:ext cx="9540552" cy="6858000"/>
          </a:xfrm>
          <a:prstGeom prst="rect">
            <a:avLst/>
          </a:prstGeom>
        </p:spPr>
      </p:pic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5500694" y="285728"/>
          <a:ext cx="3476628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6628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건설교통과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333375"/>
            <a:ext cx="87836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77" name="직사각형 7"/>
          <p:cNvSpPr>
            <a:spLocks noChangeArrowheads="1"/>
          </p:cNvSpPr>
          <p:nvPr/>
        </p:nvSpPr>
        <p:spPr bwMode="auto">
          <a:xfrm>
            <a:off x="107504" y="142853"/>
            <a:ext cx="8856984" cy="227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11-1. 19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번국도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확장에 따른 가로등 이설</a:t>
            </a:r>
            <a:endParaRPr lang="ko-KR" altLang="en-US" sz="2800" b="1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  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5. 1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∼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5. 29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kern="0" spc="-150" dirty="0" err="1" smtClean="0">
                <a:latin typeface="HY헤드라인M" pitchFamily="18" charset="-127"/>
                <a:ea typeface="HY헤드라인M" pitchFamily="18" charset="-127"/>
              </a:rPr>
              <a:t>사업량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사업비 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가로등 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기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/10</a:t>
            </a:r>
            <a:r>
              <a:rPr lang="ko-KR" altLang="en-US" sz="2400" b="1" kern="0" spc="-150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spc="-15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내  용 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: 19</a:t>
            </a:r>
            <a:r>
              <a:rPr lang="ko-KR" altLang="en-US" sz="2400" b="1" kern="0" spc="-150" dirty="0" err="1" smtClean="0">
                <a:latin typeface="HY헤드라인M" pitchFamily="18" charset="-127"/>
                <a:ea typeface="HY헤드라인M" pitchFamily="18" charset="-127"/>
              </a:rPr>
              <a:t>번국도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 확장에 따른 지장 가로등 이전설치</a:t>
            </a:r>
            <a:endParaRPr lang="en-US" altLang="ko-KR" sz="2400" b="1" kern="0" spc="-15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7"/>
          <p:cNvSpPr>
            <a:spLocks noChangeArrowheads="1"/>
          </p:cNvSpPr>
          <p:nvPr/>
        </p:nvSpPr>
        <p:spPr bwMode="auto">
          <a:xfrm>
            <a:off x="142844" y="2348880"/>
            <a:ext cx="8858312" cy="33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11-2.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주차장 조성사업  추진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신규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계산동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제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1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공영주차장 외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                          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실시설계용역 완료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준공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매천리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공영주차장 조성사업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 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마을단위 소규모 주차장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최종 사업대상지 선정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용두교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하상주차장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방호벽 도색 및 차선도색 공사 준공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333375"/>
            <a:ext cx="87836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46050" y="214312"/>
            <a:ext cx="8997950" cy="350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11-3.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버스승강장 신규 설치 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위      치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당곡리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산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15-4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외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9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개소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사업내용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기초포장 및 승강장 설치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일시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금액 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: 5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월 중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/8,000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만원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ko-KR" altLang="en-US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spc="-3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42876" y="2643247"/>
            <a:ext cx="8643937" cy="171739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11-4.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버스승강장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쿨링포그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시스템 설치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위치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버스승강장 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9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 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일시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금액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5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월 중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/75,000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천원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74090" y="4520962"/>
            <a:ext cx="8643937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11-5.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초강교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인도교 설치공사 추진</a:t>
            </a:r>
            <a:endParaRPr lang="ko-KR" altLang="en-US" sz="2800" b="1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161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확장인도교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교량난간 설치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kern="0" spc="-150" dirty="0">
                <a:latin typeface="HY헤드라인M" pitchFamily="18" charset="-127"/>
                <a:ea typeface="HY헤드라인M" pitchFamily="18" charset="-127"/>
              </a:rPr>
              <a:t>내   용 </a:t>
            </a:r>
            <a:r>
              <a:rPr lang="en-US" altLang="ko-KR" sz="2400" b="1" kern="0" spc="-150" dirty="0"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lang="ko-KR" altLang="en-US" sz="2400" b="1" kern="0" spc="-150" dirty="0">
                <a:latin typeface="HY헤드라인M" pitchFamily="18" charset="-127"/>
                <a:ea typeface="HY헤드라인M" pitchFamily="18" charset="-127"/>
              </a:rPr>
              <a:t>계약  및  착공</a:t>
            </a:r>
            <a:endParaRPr lang="en-US" altLang="ko-KR" sz="2400" b="1" kern="0" spc="-150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747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333375"/>
            <a:ext cx="87836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7"/>
          <p:cNvSpPr>
            <a:spLocks noChangeArrowheads="1"/>
          </p:cNvSpPr>
          <p:nvPr/>
        </p:nvSpPr>
        <p:spPr bwMode="auto">
          <a:xfrm>
            <a:off x="201374" y="240499"/>
            <a:ext cx="8858312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11-6.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매곡면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옥전리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도로건설공사 추진</a:t>
            </a:r>
            <a:endParaRPr lang="ko-KR" altLang="en-US" sz="2800" b="1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500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진입도로 개설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( L=0.121km, B=6.0(5.0)m )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kern="0" spc="-150" dirty="0">
                <a:latin typeface="HY헤드라인M" pitchFamily="18" charset="-127"/>
                <a:ea typeface="HY헤드라인M" pitchFamily="18" charset="-127"/>
              </a:rPr>
              <a:t>내   용 </a:t>
            </a:r>
            <a:r>
              <a:rPr lang="en-US" altLang="ko-KR" sz="2400" b="1" kern="0" spc="-150" dirty="0"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lang="ko-KR" altLang="en-US" sz="2400" b="1" kern="0" spc="-150" dirty="0" err="1">
                <a:latin typeface="HY헤드라인M" pitchFamily="18" charset="-127"/>
                <a:ea typeface="HY헤드라인M" pitchFamily="18" charset="-127"/>
              </a:rPr>
              <a:t>편입토지</a:t>
            </a:r>
            <a:r>
              <a:rPr lang="ko-KR" altLang="en-US" b="1" kern="0" spc="-150" dirty="0" err="1">
                <a:latin typeface="HY헤드라인M" pitchFamily="18" charset="-127"/>
                <a:ea typeface="HY헤드라인M" pitchFamily="18" charset="-127"/>
              </a:rPr>
              <a:t>ㆍ</a:t>
            </a:r>
            <a:r>
              <a:rPr lang="ko-KR" altLang="en-US" sz="2400" b="1" kern="0" spc="-150" dirty="0" err="1">
                <a:latin typeface="HY헤드라인M" pitchFamily="18" charset="-127"/>
                <a:ea typeface="HY헤드라인M" pitchFamily="18" charset="-127"/>
              </a:rPr>
              <a:t>지장물</a:t>
            </a:r>
            <a:r>
              <a:rPr lang="ko-KR" altLang="en-US" sz="2400" b="1" kern="0" spc="-150" dirty="0">
                <a:latin typeface="HY헤드라인M" pitchFamily="18" charset="-127"/>
                <a:ea typeface="HY헤드라인M" pitchFamily="18" charset="-127"/>
              </a:rPr>
              <a:t> 감정평가 및 보상협의</a:t>
            </a:r>
            <a:endParaRPr lang="en-US" altLang="ko-KR" sz="2400" b="1" kern="0" spc="-15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직사각형 7"/>
          <p:cNvSpPr>
            <a:spLocks noChangeArrowheads="1"/>
          </p:cNvSpPr>
          <p:nvPr/>
        </p:nvSpPr>
        <p:spPr bwMode="auto">
          <a:xfrm>
            <a:off x="166932" y="2188204"/>
            <a:ext cx="8858312" cy="204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11-7.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가리 재해위험지구 정비사업 추진</a:t>
            </a:r>
            <a:endParaRPr lang="ko-KR" altLang="en-US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위      치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가리 일원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사 업  비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500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추진내용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저수지 위치 선정을 위한 주민 설명회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213456" y="4550807"/>
            <a:ext cx="7340175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 algn="dist">
              <a:lnSpc>
                <a:spcPct val="13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spc="-3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11-8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</a:t>
            </a:r>
            <a:r>
              <a:rPr lang="ko-KR" altLang="en-US" sz="2800" b="1" spc="-30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재해위험지해위험저수지정비사업</a:t>
            </a:r>
            <a:r>
              <a:rPr lang="ko-KR" altLang="en-US" sz="2800" b="1" spc="-3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추진</a:t>
            </a:r>
            <a:endParaRPr lang="en-US" altLang="ko-KR" sz="2400" b="1" spc="-30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추풍령면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구리기저수지외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업 비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280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추진내용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실시설계 용역 집행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448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-27384"/>
            <a:ext cx="91440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algn="dist">
              <a:lnSpc>
                <a:spcPct val="13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11-9.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수리시설 정비사업 추진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(1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회추경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대      상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오탄리외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개지구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사 업 비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400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추진내용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실시설계 용역 집행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4500563"/>
            <a:ext cx="85439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060848"/>
            <a:ext cx="91440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11-10</a:t>
            </a:r>
            <a:r>
              <a:rPr lang="en-US" altLang="ko-KR" sz="26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.‘</a:t>
            </a:r>
            <a:r>
              <a:rPr lang="en-US" altLang="ko-KR" sz="26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21</a:t>
            </a:r>
            <a:r>
              <a:rPr lang="ko-KR" altLang="en-US" sz="26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</a:t>
            </a:r>
            <a:r>
              <a:rPr lang="ko-KR" altLang="en-US" sz="2600" b="1" kern="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시군역량강화</a:t>
            </a:r>
            <a:r>
              <a:rPr lang="ko-KR" altLang="en-US" sz="26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공모사업 신청 </a:t>
            </a:r>
          </a:p>
          <a:p>
            <a:pPr marL="7200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600" b="1" kern="0" spc="-100" dirty="0">
                <a:latin typeface="HY헤드라인M" pitchFamily="18" charset="-127"/>
                <a:ea typeface="HY헤드라인M" pitchFamily="18" charset="-127"/>
              </a:rPr>
              <a:t>5.  15. / 4</a:t>
            </a:r>
            <a:r>
              <a:rPr lang="ko-KR" altLang="en-US" sz="2600" b="1" kern="0" spc="-100" dirty="0">
                <a:latin typeface="HY헤드라인M" pitchFamily="18" charset="-127"/>
                <a:ea typeface="HY헤드라인M" pitchFamily="18" charset="-127"/>
              </a:rPr>
              <a:t>억 </a:t>
            </a:r>
            <a:r>
              <a:rPr lang="en-US" altLang="ko-KR" sz="2600" b="1" kern="0" spc="-100" dirty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600" b="1" kern="0" spc="-100" dirty="0" err="1">
                <a:latin typeface="HY헤드라인M" pitchFamily="18" charset="-127"/>
                <a:ea typeface="HY헤드라인M" pitchFamily="18" charset="-127"/>
              </a:rPr>
              <a:t>농림축산식품부</a:t>
            </a:r>
            <a:endParaRPr lang="en-US" altLang="ko-KR" sz="2600" b="1" kern="0" spc="-1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33950" y="3717031"/>
            <a:ext cx="8876100" cy="1899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6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1-2.  1</a:t>
            </a:r>
            <a:r>
              <a:rPr lang="ko-KR" altLang="en-US" sz="26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단계 </a:t>
            </a:r>
            <a:r>
              <a:rPr lang="ko-KR" altLang="en-US" sz="2600" b="1" kern="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마을만들기</a:t>
            </a:r>
            <a:r>
              <a:rPr lang="ko-KR" altLang="en-US" sz="26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지원사업 추진</a:t>
            </a:r>
          </a:p>
          <a:p>
            <a:pPr marL="7200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600" b="1" kern="0" spc="-100" dirty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2600" b="1" kern="0" spc="-100" dirty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2600" b="1" kern="0" spc="-100" dirty="0">
                <a:latin typeface="HY헤드라인M" pitchFamily="18" charset="-127"/>
                <a:ea typeface="HY헤드라인M" pitchFamily="18" charset="-127"/>
              </a:rPr>
              <a:t>~ 6</a:t>
            </a:r>
            <a:r>
              <a:rPr lang="ko-KR" altLang="en-US" sz="2600" b="1" kern="0" spc="-100" dirty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2600" b="1" kern="0" spc="-100" dirty="0">
                <a:latin typeface="HY헤드라인M" pitchFamily="18" charset="-127"/>
                <a:ea typeface="HY헤드라인M" pitchFamily="18" charset="-127"/>
              </a:rPr>
              <a:t>/ 8</a:t>
            </a:r>
            <a:r>
              <a:rPr lang="ko-KR" altLang="en-US" sz="2600" b="1" kern="0" spc="-100" dirty="0">
                <a:latin typeface="HY헤드라인M" pitchFamily="18" charset="-127"/>
                <a:ea typeface="HY헤드라인M" pitchFamily="18" charset="-127"/>
              </a:rPr>
              <a:t>개 마을 </a:t>
            </a:r>
            <a:r>
              <a:rPr lang="en-US" altLang="ko-KR" sz="2600" b="1" kern="0" spc="-100" dirty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600" b="1" kern="0" spc="-100" dirty="0" err="1">
                <a:latin typeface="HY헤드라인M" pitchFamily="18" charset="-127"/>
                <a:ea typeface="HY헤드라인M" pitchFamily="18" charset="-127"/>
              </a:rPr>
              <a:t>마을별</a:t>
            </a:r>
            <a:r>
              <a:rPr lang="ko-KR" altLang="en-US" sz="2600" b="1" kern="0" spc="-1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600" b="1" kern="0" spc="-100" dirty="0">
                <a:latin typeface="HY헤드라인M" pitchFamily="18" charset="-127"/>
                <a:ea typeface="HY헤드라인M" pitchFamily="18" charset="-127"/>
              </a:rPr>
              <a:t>4,600</a:t>
            </a:r>
            <a:r>
              <a:rPr lang="ko-KR" altLang="en-US" sz="2600" b="1" kern="0" spc="-100" dirty="0">
                <a:latin typeface="HY헤드라인M" pitchFamily="18" charset="-127"/>
                <a:ea typeface="HY헤드라인M" pitchFamily="18" charset="-127"/>
              </a:rPr>
              <a:t>천원</a:t>
            </a:r>
            <a:endParaRPr lang="en-US" altLang="ko-KR" sz="2600" b="1" kern="0" spc="-100" dirty="0">
              <a:latin typeface="HY헤드라인M" pitchFamily="18" charset="-127"/>
              <a:ea typeface="HY헤드라인M" pitchFamily="18" charset="-127"/>
            </a:endParaRPr>
          </a:p>
          <a:p>
            <a:pPr marL="7200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마을 경관 개선 및 공동체 활성화 지원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6683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조화">
  <a:themeElements>
    <a:clrScheme name="2_조화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조화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2_조화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297</Words>
  <Application>Microsoft Office PowerPoint</Application>
  <PresentationFormat>화면 슬라이드 쇼(4:3)</PresentationFormat>
  <Paragraphs>48</Paragraphs>
  <Slides>5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5</vt:i4>
      </vt:variant>
    </vt:vector>
  </HeadingPairs>
  <TitlesOfParts>
    <vt:vector size="18" baseType="lpstr">
      <vt:lpstr>HY견고딕</vt:lpstr>
      <vt:lpstr>HY헤드라인M</vt:lpstr>
      <vt:lpstr>Monotype Sorts</vt:lpstr>
      <vt:lpstr>굴림</vt:lpstr>
      <vt:lpstr>굴림체</vt:lpstr>
      <vt:lpstr>맑은 고딕</vt:lpstr>
      <vt:lpstr>Arial</vt:lpstr>
      <vt:lpstr>Symbol</vt:lpstr>
      <vt:lpstr>Times New Roman</vt:lpstr>
      <vt:lpstr>Wingdings</vt:lpstr>
      <vt:lpstr>Office 테마</vt:lpstr>
      <vt:lpstr>2_조화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179</cp:revision>
  <cp:lastPrinted>2020-04-29T01:18:14Z</cp:lastPrinted>
  <dcterms:created xsi:type="dcterms:W3CDTF">2015-07-30T06:34:38Z</dcterms:created>
  <dcterms:modified xsi:type="dcterms:W3CDTF">2020-05-06T01:36:29Z</dcterms:modified>
</cp:coreProperties>
</file>