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1"/>
  </p:notesMasterIdLst>
  <p:sldIdLst>
    <p:sldId id="256" r:id="rId4"/>
    <p:sldId id="267" r:id="rId5"/>
    <p:sldId id="272" r:id="rId6"/>
    <p:sldId id="290" r:id="rId7"/>
    <p:sldId id="291" r:id="rId8"/>
    <p:sldId id="287" r:id="rId9"/>
    <p:sldId id="288" r:id="rId10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41" y="4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2016-07-27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44065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41" y="944065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6727" y="9444043"/>
            <a:ext cx="2948888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2016-07-27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2016-07-27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2016-07-27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2016-07-27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1"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설 교 통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3071810"/>
            <a:ext cx="8783637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포도축제장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주변 가로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보안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등 점검      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22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24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축제장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일원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축제대비 가로등 사전점검으로 야간 주민 및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관광객의 편익 제공  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42844" y="142852"/>
            <a:ext cx="8536047" cy="2825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교통량 조사 지점 점검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8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8. 12.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국지도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교통량조사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(10.20)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에 따른 조사지점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현황 조사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3143248"/>
            <a:ext cx="8783637" cy="3165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79388" y="260350"/>
            <a:ext cx="8678891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영동군 택시 감차위원회 회의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8. 1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감차보상금 수준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연도별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업체별 감차규모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시행기간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80404" y="332656"/>
            <a:ext cx="8928100" cy="328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9-4.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군도 확</a:t>
            </a:r>
            <a:r>
              <a:rPr kumimoji="1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포장사업 추진</a:t>
            </a:r>
            <a:endParaRPr kumimoji="1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50825" y="899536"/>
          <a:ext cx="8641656" cy="154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606"/>
                <a:gridCol w="2282561"/>
                <a:gridCol w="857256"/>
                <a:gridCol w="928694"/>
                <a:gridCol w="2071702"/>
                <a:gridCol w="1605837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구  분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     업     명 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사업량</a:t>
                      </a:r>
                      <a:endParaRPr kumimoji="1" lang="ko-KR" altLang="en-US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(km)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비 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280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1" lang="ko-KR" alt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3.5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5,500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41213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  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구강</a:t>
                      </a:r>
                      <a:r>
                        <a:rPr kumimoji="1" lang="en-US" altLang="ko-KR" sz="12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1" lang="ko-KR" altLang="en-US" sz="1200" b="1" u="none" strike="noStrike" cap="none" spc="-50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죽산간</a:t>
                      </a:r>
                      <a:r>
                        <a:rPr kumimoji="1" lang="ko-KR" altLang="en-US" sz="12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200" b="1" u="none" strike="noStrike" cap="none" spc="-50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도로확포장</a:t>
                      </a:r>
                      <a:r>
                        <a:rPr kumimoji="1" lang="ko-KR" altLang="en-US" sz="12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공사</a:t>
                      </a:r>
                      <a:endParaRPr kumimoji="1" lang="en-US" altLang="ko-KR" sz="1200" b="1" i="0" u="none" strike="noStrike" cap="none" spc="-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1.4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대전지방국토관리청 협의</a:t>
                      </a:r>
                      <a:endParaRPr kumimoji="1" lang="en-US" altLang="ko-KR" sz="12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335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노근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우천간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도로 </a:t>
                      </a: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공사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2.1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2,500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구조물시공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180404" y="2924944"/>
            <a:ext cx="89281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도로유지보수 및 교량가설 사업추진</a:t>
            </a:r>
            <a:endParaRPr kumimoji="1"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23528" y="3645024"/>
          <a:ext cx="8640962" cy="226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855"/>
                <a:gridCol w="3095649"/>
                <a:gridCol w="1035497"/>
                <a:gridCol w="1053430"/>
                <a:gridCol w="2015531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 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/>
                </a:tc>
              </a:tr>
              <a:tr h="308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4,470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280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  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도로유지보수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식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600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 및 배수시공</a:t>
                      </a:r>
                    </a:p>
                  </a:txBody>
                  <a:tcPr marL="93600" marR="93600" marT="46800" marB="46800" anchor="ctr" horzOverflow="overflow"/>
                </a:tc>
              </a:tr>
              <a:tr h="3335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남전교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재 가설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950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</a:p>
                  </a:txBody>
                  <a:tcPr marL="93600" marR="93600" marT="46800" marB="46800" anchor="ctr" horzOverflow="overflow"/>
                </a:tc>
              </a:tr>
              <a:tr h="19275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대곡교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재 가설 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</a:p>
                  </a:txBody>
                  <a:tcPr marL="93600" marR="93600" marT="46800" marB="46800" anchor="ctr" horzOverflow="overflow"/>
                </a:tc>
              </a:tr>
              <a:tr h="15348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위험도로</a:t>
                      </a:r>
                      <a:endParaRPr lang="ko-KR" altLang="en-US" sz="12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오정도로 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1.3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2,170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 및 포장시공</a:t>
                      </a:r>
                    </a:p>
                  </a:txBody>
                  <a:tcPr marL="93600" marR="93600" marT="46800" marB="46800" anchor="ctr" horzOverflow="overflow"/>
                </a:tc>
              </a:tr>
              <a:tr h="15348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심곡지하차도 ∼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오정리간도로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0.2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250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 및 포장시공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58750" y="356809"/>
            <a:ext cx="8928100" cy="2856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</a:t>
            </a: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농어촌도로 확</a:t>
            </a:r>
            <a:r>
              <a:rPr kumimoji="1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포장사업 추진</a:t>
            </a: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50825" y="936888"/>
          <a:ext cx="8640963" cy="5563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807"/>
                <a:gridCol w="2304256"/>
                <a:gridCol w="1008112"/>
                <a:gridCol w="1152128"/>
                <a:gridCol w="2232248"/>
                <a:gridCol w="935412"/>
              </a:tblGrid>
              <a:tr h="8321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구  분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     업     명 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사업량</a:t>
                      </a:r>
                      <a:endParaRPr kumimoji="1" lang="ko-KR" altLang="en-US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(km)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비  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4535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10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7.4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8,240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428615"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농어촌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도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로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대해도로확포장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lang="ko-KR" altLang="en-US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공구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1.0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1,280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배수공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9785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내룡도로확포장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0.2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300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 및 배수공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9785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횡지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구백간도로</a:t>
                      </a:r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1.2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1,050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4354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유곡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리 도로 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0.2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9785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탑선도로 </a:t>
                      </a:r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0.7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1,500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 및 배수공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435468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화신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절골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0.5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483581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월전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lang="ko-KR" altLang="en-US" sz="1200" b="1" u="none" strike="noStrike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남악간도로</a:t>
                      </a:r>
                      <a:r>
                        <a:rPr lang="ko-KR" altLang="en-US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u="none" strike="noStrike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0.5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490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환경영향평가 협의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468309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지촌도로확포장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1.0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1,500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39505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장척 ∼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광평간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도로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1.1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220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43826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약목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~ 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각계간도로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1.0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80404" y="332656"/>
            <a:ext cx="8928100" cy="328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9-7. </a:t>
            </a:r>
            <a:r>
              <a:rPr kumimoji="1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읍면소재지종합정비사업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추진</a:t>
            </a:r>
            <a:endParaRPr kumimoji="1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85720" y="917517"/>
          <a:ext cx="8641657" cy="5012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1928826"/>
                <a:gridCol w="1071570"/>
                <a:gridCol w="3498121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6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1" lang="ko-KR" alt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16,780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용산면농촌중심지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활성화사업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다목적광장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복지회관 증축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공동주차장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작은도서관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2,200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시행계획 수립 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추풍령면소재지</a:t>
                      </a:r>
                      <a:endParaRPr kumimoji="1" lang="en-US" altLang="ko-KR" sz="1200" b="1" i="0" u="none" strike="noStrike" cap="none" spc="-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종합정비사업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공동주차장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진입로 확장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다목적회관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2,461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계약심사 의뢰 및 시행계획 수립</a:t>
                      </a:r>
                      <a:endParaRPr kumimoji="1" lang="en-US" altLang="ko-KR" sz="12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35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spc="-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상촌면소재지</a:t>
                      </a:r>
                      <a:endParaRPr kumimoji="1" lang="en-US" altLang="ko-KR" sz="1200" b="1" i="0" u="none" strike="noStrike" cap="none" spc="-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종합정비사업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다목적광장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면민회관리모델링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쉼터조성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시장주차장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운동시설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3,874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운동시설 토공 추진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다짐 및 부지정리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학산면소재지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종합정비사업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복지회관 신축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다목적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광장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등산로정비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4,741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다목적광장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착수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심천면소재지</a:t>
                      </a:r>
                      <a:endParaRPr kumimoji="1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종합정비사업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난계광장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진입로개설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게이트볼장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복지회관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리모델링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둘레길조성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3,504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진입도로 및 둘레길 착수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15900" y="214290"/>
            <a:ext cx="89281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권역단위종합정비사업 추진</a:t>
            </a:r>
            <a:endParaRPr kumimoji="1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285720" y="785794"/>
          <a:ext cx="8640962" cy="2211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980"/>
                <a:gridCol w="2071702"/>
                <a:gridCol w="1285884"/>
                <a:gridCol w="3000396"/>
              </a:tblGrid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업    명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용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700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2,072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642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흥덕권단위종합정비사업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다목적회관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복지회관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리모델링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호두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포도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설보름길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조성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주차장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1,871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호두길 주차장 부지 정리 및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하궁촌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마을</a:t>
                      </a:r>
                      <a:endParaRPr lang="en-US" altLang="ko-KR" sz="1200" b="1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회관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옥상층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시공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범화권역단위종합정비사업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다목적회관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다목적광장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장류체험장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201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i="0" u="none" strike="noStrike" baseline="0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다목적광장</a:t>
                      </a:r>
                      <a:r>
                        <a:rPr lang="en-US" altLang="ko-KR" sz="1200" b="1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200" b="1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하시</a:t>
                      </a:r>
                      <a:r>
                        <a:rPr lang="en-US" altLang="ko-KR" sz="1200" b="1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ko-KR" altLang="en-US" sz="1200" b="1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토목공사 착수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215900" y="3071810"/>
            <a:ext cx="8928100" cy="328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9-9. </a:t>
            </a:r>
            <a:r>
              <a:rPr kumimoji="1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창조적마을만들기사업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추진</a:t>
            </a:r>
            <a:endParaRPr kumimoji="1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285720" y="3703599"/>
          <a:ext cx="8641657" cy="2931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2214578"/>
                <a:gridCol w="1285884"/>
                <a:gridCol w="2998055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6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1" lang="ko-KR" alt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954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죽촌리마을단위종합개발사업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다목적광장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호수갤러리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조성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215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시행계획 수립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spc="-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자계창조적마을만들기사업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감타래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전망대 설치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231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기본계획 및 시행계획 협의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충청북도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61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spc="-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마곡창조적마을만들기사업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쉼터 조성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140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시행계획 수립</a:t>
                      </a:r>
                      <a:endParaRPr kumimoji="1" lang="en-US" altLang="ko-KR" sz="12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8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임계창조적마을만들기사업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공연장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체험장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저온창고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218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추진위원회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(3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개최 및 기본계획 수립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유점창조적마을만들기사업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정원 조성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산책로 정비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빨래터 정비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안내판 정비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추진위원회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(3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개최 및 기본계획 수립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649</Words>
  <Application>Microsoft Office PowerPoint</Application>
  <PresentationFormat>화면 슬라이드 쇼(4:3)</PresentationFormat>
  <Paragraphs>266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Office 테마</vt:lpstr>
      <vt:lpstr>2_조화</vt:lpstr>
      <vt:lpstr>1_Office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112</cp:revision>
  <dcterms:created xsi:type="dcterms:W3CDTF">2015-07-30T06:34:38Z</dcterms:created>
  <dcterms:modified xsi:type="dcterms:W3CDTF">2016-07-27T00:51:09Z</dcterms:modified>
</cp:coreProperties>
</file>