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sldIdLst>
    <p:sldId id="256" r:id="rId4"/>
    <p:sldId id="267" r:id="rId5"/>
    <p:sldId id="272" r:id="rId6"/>
    <p:sldId id="281" r:id="rId7"/>
    <p:sldId id="276" r:id="rId8"/>
    <p:sldId id="277" r:id="rId9"/>
    <p:sldId id="279" r:id="rId10"/>
    <p:sldId id="280" r:id="rId11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0" y="2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2016-05-25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0" y="9440648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41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2016-05-25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2016-05-25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2016-05-25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2016-05-25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214686"/>
            <a:ext cx="8783637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주민참여 예산 의견 수렴사업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우매리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90,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우매리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설계집행 및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∼수두리 제방도로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LED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가로등설치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우매리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올레길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교량조명 등 보안등 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388" y="1"/>
            <a:ext cx="8678891" cy="3357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운행제한 위반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차량 합동 단속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운행제한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차량 검문소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약목리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 속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보은국토관리사무소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경찰서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적재중량 및 적재용량 위반 단속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과적예방 홍보캠페인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143248"/>
            <a:ext cx="8783637" cy="316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신호등 신규설치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영동소방서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120)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앞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소방차량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긴급출동시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진출로 확보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388" y="260350"/>
            <a:ext cx="8678891" cy="282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삼일공원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버스 간이승강장 설치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삼일공원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버스 간이승강장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노후화로 인한 신규설치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143248"/>
            <a:ext cx="8783637" cy="316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388" y="260350"/>
            <a:ext cx="8678891" cy="337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영동군 택시 감차위원회 회의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6. 2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감차보상금 수준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연도별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업체별 감차규모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시행기간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12-6.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군도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899536"/>
          <a:ext cx="8641656" cy="184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606"/>
                <a:gridCol w="3137537"/>
                <a:gridCol w="936104"/>
                <a:gridCol w="1008112"/>
                <a:gridCol w="1944216"/>
                <a:gridCol w="72008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4.7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5,800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1213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구강</a:t>
                      </a:r>
                      <a:r>
                        <a:rPr kumimoji="1" lang="en-US" altLang="ko-KR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1" lang="ko-KR" altLang="en-US" sz="12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죽산간</a:t>
                      </a: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도로확포장</a:t>
                      </a: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en-US" altLang="ko-KR" sz="12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1.4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조사측량 및 주민의견수렴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734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지내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심천간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구강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1.2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3,300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335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노근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우천간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2.1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2,500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180404" y="2924944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도로유지보수 및 교량가설 사업추진</a:t>
            </a:r>
            <a:endParaRPr kumimoji="1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23528" y="3645024"/>
          <a:ext cx="8640962" cy="226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55"/>
                <a:gridCol w="3095649"/>
                <a:gridCol w="1035497"/>
                <a:gridCol w="1053430"/>
                <a:gridCol w="201553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08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4,470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도로유지보수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335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남전교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재 가설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/0.5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950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9275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대곡교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재 가설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5348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위험도로</a:t>
                      </a:r>
                      <a:endParaRPr lang="ko-KR" altLang="en-US" sz="12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오정도로 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1.25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2,170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5348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심곡지하차도 ∼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오정리간도로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8750" y="356809"/>
            <a:ext cx="8928100" cy="285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농어촌도로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936888"/>
          <a:ext cx="8640963" cy="5736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807"/>
                <a:gridCol w="2304256"/>
                <a:gridCol w="1008112"/>
                <a:gridCol w="1152128"/>
                <a:gridCol w="2232248"/>
                <a:gridCol w="935412"/>
              </a:tblGrid>
              <a:tr h="5743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006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13</a:t>
                      </a:r>
                      <a:r>
                        <a:rPr kumimoji="1" lang="ko-KR" altLang="en-US" sz="14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9.05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11,980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농어촌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로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웅북도로확포장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1.4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2,540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대해도로확포장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0.95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1,280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내룡도로확포장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0.15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서송원진입도로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0.2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800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횡지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구백간도로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1.15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1,050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난곡도로 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400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유곡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 도로 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탑선도로 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0.7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화신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절골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0.5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월전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남악간도로</a:t>
                      </a:r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490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192351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지촌도로확포장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1.0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1923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장척 ∼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광평간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도로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1.1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220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인허가 협의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1923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약목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각계간도로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12-9. </a:t>
            </a:r>
            <a:r>
              <a:rPr kumimoji="1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읍면소재지종합정비사업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85720" y="917517"/>
          <a:ext cx="8641656" cy="2654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539"/>
                <a:gridCol w="1250989"/>
                <a:gridCol w="4641128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16,780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용산면농촌중심지활성화사업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2,200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기본계획 협의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충청북도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추풍령면소재지종합정비사업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2,461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시행계획 협의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충청북도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61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상촌면소재지종합정비사업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3,874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다목적회관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부지 조경공사 추진 및 시장주차장 대상지 조사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8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학산면소재지종합정비사업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4,741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복지회관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 추진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심천면소재지종합정비사업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3,504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둘레길 관련 협의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215900" y="3571876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권역단위종합정비사업 추진</a:t>
            </a:r>
            <a:endParaRPr kumimoji="1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57158" y="4143380"/>
          <a:ext cx="8640962" cy="185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1071570"/>
                <a:gridCol w="4854748"/>
              </a:tblGrid>
              <a:tr h="608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업    명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700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2,072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흥덕권단위종합정비사업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1,871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포도길 배수관 부설 및 호감체험관 시공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범화권역단위종합정비사업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201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baseline="0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장류체험장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실시설계용역 집행 및 삼상전기공사 협의</a:t>
                      </a:r>
                      <a:r>
                        <a:rPr lang="en-US" altLang="ko-KR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한전 영동지점</a:t>
                      </a:r>
                      <a:r>
                        <a:rPr lang="en-US" altLang="ko-KR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12-11.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농업생산기반시설정비사업 추진</a:t>
            </a:r>
            <a:endParaRPr kumimoji="1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kumimoji="1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kumimoji="1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kumimoji="1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85720" y="928670"/>
          <a:ext cx="8641656" cy="2422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1714512"/>
                <a:gridCol w="1071570"/>
                <a:gridCol w="3283806"/>
              </a:tblGrid>
              <a:tr h="51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천원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60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129,985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2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산저지구소규모배수펌프장설치공사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배수펌프장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52,762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집수관로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설치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7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백자전지구저수지환경개선공사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자연석쌓기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A=65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㎡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12,220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휀스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설치 및 준공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7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금계지구용수로정비공사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용수로정비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L=498m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18,570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용수로 부설 및 준공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7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구교양수장보수공사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양수장보수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32,063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집수관로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설치 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54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박계지구용배수로정비공사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용배수로정비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L=448m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14,370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용배수로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부설 및 준공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85720" y="3500414"/>
            <a:ext cx="864399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창조적마을만들기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준비지구 현장포럼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357158" y="4143380"/>
          <a:ext cx="8641656" cy="1928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1714512"/>
                <a:gridCol w="2177688"/>
                <a:gridCol w="2177688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     시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장    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 수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502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6.  7.(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09:00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학산면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압치리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선진지 견학</a:t>
                      </a:r>
                      <a:endParaRPr kumimoji="1" lang="en-US" altLang="ko-KR" sz="14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464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6.  8.(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19:00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용산면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신항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마을발전과제 발굴</a:t>
                      </a:r>
                      <a:endParaRPr kumimoji="1" lang="en-US" altLang="ko-KR" sz="14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endParaRPr kumimoji="1" lang="en-US" altLang="ko-KR" sz="14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6.21.(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13:00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학산면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압치리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마을발전과제 발굴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723</Words>
  <Application>Microsoft Office PowerPoint</Application>
  <PresentationFormat>화면 슬라이드 쇼(4:3)</PresentationFormat>
  <Paragraphs>281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92</cp:revision>
  <dcterms:created xsi:type="dcterms:W3CDTF">2015-07-30T06:34:38Z</dcterms:created>
  <dcterms:modified xsi:type="dcterms:W3CDTF">2016-05-25T08:00:40Z</dcterms:modified>
</cp:coreProperties>
</file>