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8"/>
  </p:notesMasterIdLst>
  <p:handoutMasterIdLst>
    <p:handoutMasterId r:id="rId9"/>
  </p:handoutMasterIdLst>
  <p:sldIdLst>
    <p:sldId id="337" r:id="rId4"/>
    <p:sldId id="257" r:id="rId5"/>
    <p:sldId id="334" r:id="rId6"/>
    <p:sldId id="335" r:id="rId7"/>
  </p:sldIdLst>
  <p:sldSz cx="9144000" cy="6858000" type="screen4x3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5173" autoAdjust="0"/>
  </p:normalViewPr>
  <p:slideViewPr>
    <p:cSldViewPr>
      <p:cViewPr varScale="1">
        <p:scale>
          <a:sx n="74" d="100"/>
          <a:sy n="74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6039" y="2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60CE7-EFE9-45D8-8DA7-11AE44FE5840}" type="datetimeFigureOut">
              <a:rPr lang="ko-KR" altLang="en-US" smtClean="0"/>
              <a:t>2020-11-25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4086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6039" y="944086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A5B27-BE71-4370-A7D6-342F2F7ABF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977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5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5840" y="5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156B4B-D98A-42C7-A27A-609893A63B2F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4065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5840" y="9440651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49307-986D-4BE1-AB37-C006588B741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5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56728" y="9444045"/>
            <a:ext cx="2948888" cy="495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/>
              <a:buNone/>
            </a:pPr>
            <a:fld id="{E2CAECB7-59CD-4B28-A2FE-F999B675D9FE}" type="slidenum">
              <a:rPr kumimoji="1" lang="en-US" altLang="ko-KR" sz="1200" b="1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00"/>
                </a:buClr>
                <a:buSzPct val="60000"/>
                <a:buFont typeface="Monotype Sorts"/>
                <a:buNone/>
              </a:pPr>
              <a:t>1</a:t>
            </a:fld>
            <a:endParaRPr kumimoji="1" lang="en-US" altLang="ko-KR" sz="1200" b="1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466" y="4721225"/>
            <a:ext cx="5440682" cy="4471988"/>
          </a:xfrm>
          <a:noFill/>
          <a:ln/>
        </p:spPr>
        <p:txBody>
          <a:bodyPr lIns="90841" tIns="45408" rIns="90841" bIns="45408"/>
          <a:lstStyle/>
          <a:p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4835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549307-986D-4BE1-AB37-C006588B7410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9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902BA-E121-479A-8D1D-97053C92DF0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5E9E5-CC5F-480C-8814-37216526E3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323B2-C02A-4E0D-B973-8C54299976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96-C057-4F0A-A21C-AF5C1F552DA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26FD4-FADD-4B19-8CC0-8F273E65CA0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7748B-0E63-4C22-A1E7-FBC5CC67D6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7E6DA-642D-4407-9586-5EDD14DBCCB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46B6-551D-4022-8730-93B080597BE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FDC83-D33D-4468-99DD-8F8F1F870F4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CD6C0-43DA-46AA-9C17-55EFEC975BC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209800" cy="5821362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52400" y="274638"/>
            <a:ext cx="6477000" cy="582136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4757D-41BA-4D11-87EB-D10587942AE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298F2-C949-41DC-B3F4-3C75FD113BE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D7127-E16F-42B8-8B3A-1B8F02A0809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83EEE-037C-404E-990E-ECBEE36681E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7126-1292-441D-94CE-7C8459072364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4B950-7FEA-485B-8F7C-6581A650491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E6A55-51FA-4699-BBCB-AE7D62C4C97D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5EC4-8F41-428B-8C0A-847B8542AEAF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B6596-2CFF-4941-A4E4-0D84AE7868A9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10547-0B16-4162-B440-5F951D1AECD6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98F0-624E-459B-BCE7-43AE8427FFE5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A71DD-D787-4807-B8F6-63917F7E2FD2}" type="slidenum">
              <a:rPr lang="en-US" altLang="ko-K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F63D8-0C5B-4611-88F3-F00C765788E0}" type="datetimeFigureOut">
              <a:rPr lang="ko-KR" altLang="en-US" smtClean="0"/>
              <a:pPr/>
              <a:t>2020-11-25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F2774-753E-4821-A917-48954762BB2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838200"/>
            <a:ext cx="883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  둘째 수준</a:t>
            </a:r>
          </a:p>
          <a:p>
            <a:pPr lvl="2"/>
            <a:r>
              <a:rPr lang="ko-KR" altLang="en-US" smtClean="0"/>
              <a:t> </a:t>
            </a:r>
            <a:r>
              <a:rPr lang="en-US" altLang="ko-KR" smtClean="0"/>
              <a:t>-  </a:t>
            </a:r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960038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endParaRPr lang="en-US" altLang="ko-KR"/>
          </a:p>
        </p:txBody>
      </p:sp>
      <p:sp>
        <p:nvSpPr>
          <p:cNvPr id="196003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base" latin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  <a:defRPr kumimoji="0" sz="1400" b="0">
                <a:solidFill>
                  <a:srgbClr val="000000"/>
                </a:solidFill>
                <a:effectLst/>
                <a:latin typeface="+mn-lt"/>
                <a:ea typeface="+mn-ea"/>
                <a:sym typeface="Symbol" pitchFamily="18" charset="2"/>
              </a:defRPr>
            </a:lvl1pPr>
          </a:lstStyle>
          <a:p>
            <a:pPr>
              <a:spcAft>
                <a:spcPct val="0"/>
              </a:spcAft>
              <a:defRPr/>
            </a:pPr>
            <a:fld id="{B4FB7ACF-9309-47AE-BB5E-49EC12C14F9C}" type="slidenum">
              <a:rPr lang="en-US" altLang="ko-KR"/>
              <a:pPr>
                <a:spcAft>
                  <a:spcPct val="0"/>
                </a:spcAft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q"/>
        <a:defRPr kumimoji="1" sz="2400" b="1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•"/>
        <a:defRPr kumimoji="1" sz="2000" b="1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D11F9D-0575-47E1-81D7-C4E74CBB65D3}" type="slidenum">
              <a:rPr kumimoji="1" lang="en-US" altLang="ko-KR">
                <a:solidFill>
                  <a:prstClr val="black">
                    <a:tint val="75000"/>
                  </a:prstClr>
                </a:solidFill>
                <a:ea typeface="HY견고딕" pitchFamily="18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prstClr val="black">
                  <a:tint val="75000"/>
                </a:prstClr>
              </a:solidFill>
              <a:ea typeface="HY견고딕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9" y="0"/>
            <a:ext cx="9286909" cy="6858000"/>
          </a:xfrm>
          <a:prstGeom prst="rect">
            <a:avLst/>
          </a:prstGeom>
        </p:spPr>
      </p:pic>
      <p:sp>
        <p:nvSpPr>
          <p:cNvPr id="69427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kumimoji="1" lang="ko-KR" altLang="en-US" sz="2000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1619250" y="2060575"/>
            <a:ext cx="54721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1169988" lvl="1" indent="-45720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kumimoji="1" lang="ko-KR" altLang="en-US" sz="6500" b="1" dirty="0">
              <a:solidFill>
                <a:srgbClr val="333399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643570" y="2142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217" name="_x284631664" descr="EMB000029b42ee5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-71454" y="26074"/>
            <a:ext cx="9286907" cy="6965180"/>
          </a:xfrm>
          <a:prstGeom prst="rect">
            <a:avLst/>
          </a:prstGeom>
          <a:noFill/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909" y="0"/>
            <a:ext cx="9358362" cy="6991254"/>
          </a:xfrm>
          <a:prstGeom prst="rect">
            <a:avLst/>
          </a:prstGeom>
        </p:spPr>
      </p:pic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5795970" y="366690"/>
          <a:ext cx="3357586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586"/>
              </a:tblGrid>
              <a:tr h="7772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4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건설교통과</a:t>
                      </a:r>
                      <a:endParaRPr lang="ko-KR" altLang="en-US" sz="4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87039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5619" y="2921982"/>
            <a:ext cx="8497919" cy="129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kumimoji="1"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14282" y="2285992"/>
            <a:ext cx="892971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14282" y="428604"/>
            <a:ext cx="87868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2400" b="1" kern="0" spc="-15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kumimoji="1"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1"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206" y="0"/>
            <a:ext cx="9159874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9-1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</a:t>
            </a:r>
            <a:r>
              <a:rPr lang="en-US" altLang="ko-KR" sz="2800" b="1" dirty="0">
                <a:solidFill>
                  <a:srgbClr val="0000FF"/>
                </a:solidFill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공유재산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도로부지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사용허가 갱신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</a:t>
            </a:r>
            <a:r>
              <a:rPr lang="en-US" altLang="ko-KR" sz="2800" b="1" dirty="0">
                <a:solidFill>
                  <a:srgbClr val="0000FF"/>
                </a:solidFill>
              </a:rPr>
              <a:t>·</a:t>
            </a:r>
            <a:r>
              <a:rPr lang="ko-KR" altLang="en-US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접수</a:t>
            </a:r>
            <a:endParaRPr lang="ko-KR" altLang="en-US" sz="2800" dirty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신청기간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: 12. 18. (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까지</a:t>
            </a:r>
            <a:endParaRPr lang="en-US" altLang="ko-KR" sz="2400" b="1" kern="0" spc="-1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국공유재산</a:t>
            </a:r>
            <a:r>
              <a:rPr lang="ko-KR" altLang="en-US" sz="2400" b="1" kern="0" spc="-100" dirty="0">
                <a:latin typeface="HY헤드라인M" pitchFamily="18" charset="-127"/>
                <a:ea typeface="HY헤드라인M" pitchFamily="18" charset="-127"/>
              </a:rPr>
              <a:t> 사용허가 대상지 </a:t>
            </a:r>
            <a:r>
              <a:rPr lang="en-US" altLang="ko-KR" sz="2400" b="1" kern="0" spc="-100" dirty="0">
                <a:latin typeface="HY헤드라인M" pitchFamily="18" charset="-127"/>
                <a:ea typeface="HY헤드라인M" pitchFamily="18" charset="-127"/>
              </a:rPr>
              <a:t>290</a:t>
            </a:r>
            <a:r>
              <a:rPr lang="ko-KR" altLang="en-US" sz="2400" b="1" kern="0" spc="-100" dirty="0" err="1">
                <a:latin typeface="HY헤드라인M" pitchFamily="18" charset="-127"/>
                <a:ea typeface="HY헤드라인M" pitchFamily="18" charset="-127"/>
              </a:rPr>
              <a:t>여필지</a:t>
            </a:r>
            <a:endParaRPr lang="en-US" altLang="ko-KR" sz="2100" b="1" kern="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97601" y="1772817"/>
            <a:ext cx="9163080" cy="22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9-2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안전속도</a:t>
            </a:r>
            <a:r>
              <a:rPr lang="en-US" altLang="ko-KR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5030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시설개선사업 준공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위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치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용역비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>
                <a:latin typeface="HY헤드라인M" pitchFamily="18" charset="-127"/>
                <a:ea typeface="HY헤드라인M" pitchFamily="18" charset="-127"/>
              </a:rPr>
              <a:t>시내권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kern="0" spc="-150" dirty="0" smtClean="0">
                <a:latin typeface="HY헤드라인M" pitchFamily="18" charset="-127"/>
                <a:ea typeface="HY헤드라인M" pitchFamily="18" charset="-127"/>
              </a:rPr>
              <a:t>/ 46</a:t>
            </a:r>
            <a:r>
              <a:rPr lang="ko-KR" altLang="en-US" sz="2400" b="1" kern="0" spc="-15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사   업   량    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속도제한 표지판 신규설치 및 교체 약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30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개소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kern="0" spc="-150" dirty="0" smtClean="0">
                <a:latin typeface="HY헤드라인M" pitchFamily="18" charset="-127"/>
                <a:ea typeface="HY헤드라인M" pitchFamily="18" charset="-127"/>
              </a:rPr>
              <a:t>용역기간       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kern="0" spc="-1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>
                <a:latin typeface="HY헤드라인M" pitchFamily="18" charset="-127"/>
                <a:ea typeface="HY헤드라인M" pitchFamily="18" charset="-127"/>
              </a:rPr>
              <a:t>중</a:t>
            </a:r>
            <a:endParaRPr lang="en-US" altLang="ko-KR" sz="2400" b="1" kern="0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4005064"/>
            <a:ext cx="9413081" cy="279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4953000" algn="l"/>
              </a:tabLst>
              <a:defRPr/>
            </a:pPr>
            <a:endParaRPr kumimoji="1"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9-3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매천리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공영주차장 방음벽 추가연장 공사 준공</a:t>
            </a:r>
            <a:endParaRPr lang="en-US" altLang="ko-KR" sz="10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위 치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사업비 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영동읍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매천리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472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일원</a:t>
            </a:r>
            <a:r>
              <a:rPr lang="en-US" altLang="ko-KR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22</a:t>
            </a:r>
            <a:r>
              <a:rPr lang="ko-KR" altLang="en-US" sz="2400" b="1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사 업 </a:t>
            </a:r>
            <a:r>
              <a:rPr lang="ko-KR" altLang="en-US" sz="2400" b="1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량  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옹벽 및 </a:t>
            </a:r>
            <a:r>
              <a:rPr lang="ko-KR" altLang="en-US" sz="2400" b="1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방음판</a:t>
            </a:r>
            <a:r>
              <a:rPr lang="ko-KR" altLang="en-US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추가연장</a:t>
            </a:r>
            <a:r>
              <a:rPr lang="en-US" altLang="ko-KR" sz="2400" b="1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(25m)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kumimoji="1" lang="ko-KR" altLang="en-US" sz="2400" b="1" kern="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공사기간 </a:t>
            </a:r>
            <a:r>
              <a:rPr kumimoji="1"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11</a:t>
            </a:r>
            <a:r>
              <a:rPr kumimoji="1"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말</a:t>
            </a:r>
            <a:r>
              <a:rPr kumimoji="1" lang="en-US" altLang="ko-KR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~12</a:t>
            </a:r>
            <a:r>
              <a:rPr kumimoji="1" lang="ko-KR" altLang="en-US" sz="2400" b="1" kern="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 중순</a:t>
            </a: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7"/>
          <p:cNvSpPr>
            <a:spLocks noChangeArrowheads="1"/>
          </p:cNvSpPr>
          <p:nvPr/>
        </p:nvSpPr>
        <p:spPr bwMode="auto">
          <a:xfrm>
            <a:off x="71406" y="2083"/>
            <a:ext cx="9107902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9-4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산저급경사지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붕괴 위험지구 정비사업 집행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용산면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산저리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1,606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급경사지 정비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80m</a:t>
            </a:r>
          </a:p>
        </p:txBody>
      </p:sp>
      <p:sp>
        <p:nvSpPr>
          <p:cNvPr id="4" name="직사각형 3"/>
          <p:cNvSpPr>
            <a:spLocks noChangeArrowheads="1"/>
          </p:cNvSpPr>
          <p:nvPr/>
        </p:nvSpPr>
        <p:spPr bwMode="auto">
          <a:xfrm>
            <a:off x="89060" y="1628800"/>
            <a:ext cx="9072594" cy="111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ts val="4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9-5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보행약자 안전한 이동환경 조성사업 집행</a:t>
            </a:r>
            <a:endParaRPr lang="en-US" altLang="ko-KR" sz="2400" b="1" kern="0" spc="-10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4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spc="-100" dirty="0" err="1" smtClean="0">
                <a:latin typeface="HY헤드라인M" pitchFamily="18" charset="-127"/>
                <a:ea typeface="HY헤드라인M" pitchFamily="18" charset="-127"/>
              </a:rPr>
              <a:t>학산면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00" dirty="0" err="1" smtClean="0">
                <a:latin typeface="HY헤드라인M" pitchFamily="18" charset="-127"/>
                <a:ea typeface="HY헤드라인M" pitchFamily="18" charset="-127"/>
              </a:rPr>
              <a:t>봉림리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개소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/ 930</a:t>
            </a:r>
            <a:r>
              <a:rPr lang="ko-KR" altLang="en-US" sz="2400" b="1" kern="0" spc="-100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보행로 설치 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 2.1km</a:t>
            </a:r>
            <a:endParaRPr kumimoji="1" lang="en-US" altLang="ko-KR" sz="1700" b="1" kern="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직사각형 7"/>
          <p:cNvSpPr>
            <a:spLocks noChangeArrowheads="1"/>
          </p:cNvSpPr>
          <p:nvPr/>
        </p:nvSpPr>
        <p:spPr bwMode="auto">
          <a:xfrm>
            <a:off x="80233" y="3210377"/>
            <a:ext cx="9001188" cy="161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9-6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4/4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분기 농업용저수지 안전점검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어미실저수지외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개소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농어촌공사 충북지역본부 </a:t>
            </a:r>
            <a:r>
              <a:rPr lang="en-US" altLang="ko-KR" sz="2400" b="1" kern="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</a:t>
            </a:r>
          </a:p>
          <a:p>
            <a:pPr lvl="1">
              <a:lnSpc>
                <a:spcPct val="13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kern="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저수지 안전점검 및 상태평가 등급산정</a:t>
            </a: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직사각형 7"/>
          <p:cNvSpPr>
            <a:spLocks noChangeArrowheads="1"/>
          </p:cNvSpPr>
          <p:nvPr/>
        </p:nvSpPr>
        <p:spPr bwMode="auto">
          <a:xfrm>
            <a:off x="89060" y="5132733"/>
            <a:ext cx="8983534" cy="1132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tabLst>
                <a:tab pos="4953000" algn="l"/>
              </a:tabLst>
              <a:defRPr/>
            </a:pP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9-7</a:t>
            </a:r>
            <a:r>
              <a:rPr lang="en-US" altLang="ko-KR" sz="2800" b="1" kern="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.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양산면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kern="0" dirty="0" err="1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호탄리</a:t>
            </a:r>
            <a:r>
              <a:rPr lang="en-US" altLang="ko-KR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(747)</a:t>
            </a:r>
            <a:r>
              <a:rPr lang="ko-KR" altLang="en-US" sz="2800" b="1" kern="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통행권 확인에 따른 소송수행 </a:t>
            </a:r>
            <a:endParaRPr lang="en-US" altLang="ko-KR" sz="2400" b="1" kern="0" spc="7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2020. 12. 1. / </a:t>
            </a:r>
            <a:r>
              <a:rPr lang="ko-KR" altLang="en-US" sz="2400" b="1" kern="0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양산면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50" dirty="0" err="1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호탄리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747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번지 일원 </a:t>
            </a:r>
            <a:r>
              <a:rPr lang="en-US" altLang="ko-KR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spc="-150" dirty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측량감정 시행</a:t>
            </a:r>
            <a:endParaRPr lang="en-US" altLang="ko-KR" sz="2400" b="1" kern="0" spc="-15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388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928938"/>
            <a:ext cx="86407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endParaRPr lang="en-US" altLang="ko-KR" sz="2400" b="1" ker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46050" y="333375"/>
            <a:ext cx="8783638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2400" b="1" kern="0" dirty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04726" y="116632"/>
            <a:ext cx="8939274" cy="234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9-8.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마을만들기사업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4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 지구 준공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 업 비 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1,960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백만원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사업기간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2018 ~ 2020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      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압치리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내룡리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신항리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죽산리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3905" y="2459981"/>
            <a:ext cx="8939274" cy="219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9-9. </a:t>
            </a:r>
            <a:r>
              <a:rPr lang="ko-KR" altLang="en-US" sz="2800" b="1" spc="-300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일반농산어촌개발사업 추진상황 및 관리실태 현장점검</a:t>
            </a:r>
            <a:endParaRPr lang="en-US" altLang="ko-KR" sz="2400" b="1" spc="-300" dirty="0"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점검반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12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중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농업정책과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점검대상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일반농산어촌개발사업 추진지구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완료지구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점검내용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사업추진 실태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시공상태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시설물 운영실태 등 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19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조화">
  <a:themeElements>
    <a:clrScheme name="2_조화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2_조화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3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bg2">
              <a:alpha val="50000"/>
            </a:schemeClr>
          </a:outerShdw>
        </a:effectLst>
      </a:spPr>
      <a:bodyPr vert="horz" wrap="squar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HY견고딕" pitchFamily="18" charset="-127"/>
          </a:defRPr>
        </a:defPPr>
      </a:lstStyle>
    </a:lnDef>
  </a:objectDefaults>
  <a:extraClrSchemeLst>
    <a:extraClrScheme>
      <a:clrScheme name="2_조화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조화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조화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2291</TotalTime>
  <Words>258</Words>
  <Application>Microsoft Office PowerPoint</Application>
  <PresentationFormat>화면 슬라이드 쇼(4:3)</PresentationFormat>
  <Paragraphs>43</Paragraphs>
  <Slides>4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</vt:i4>
      </vt:variant>
    </vt:vector>
  </HeadingPairs>
  <TitlesOfParts>
    <vt:vector size="17" baseType="lpstr">
      <vt:lpstr>HY견고딕</vt:lpstr>
      <vt:lpstr>HY헤드라인M</vt:lpstr>
      <vt:lpstr>굴림</vt:lpstr>
      <vt:lpstr>굴림체</vt:lpstr>
      <vt:lpstr>맑은 고딕</vt:lpstr>
      <vt:lpstr>Arial</vt:lpstr>
      <vt:lpstr>Monotype Sorts</vt:lpstr>
      <vt:lpstr>Symbol</vt:lpstr>
      <vt:lpstr>Times New Roman</vt:lpstr>
      <vt:lpstr>Wingdings</vt:lpstr>
      <vt:lpstr>Office 테마</vt:lpstr>
      <vt:lpstr>2_조화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287</cp:revision>
  <cp:lastPrinted>2020-11-25T05:45:20Z</cp:lastPrinted>
  <dcterms:created xsi:type="dcterms:W3CDTF">2015-07-30T06:34:38Z</dcterms:created>
  <dcterms:modified xsi:type="dcterms:W3CDTF">2020-11-25T06:43:25Z</dcterms:modified>
</cp:coreProperties>
</file>