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92" r:id="rId4"/>
    <p:sldId id="293" r:id="rId5"/>
    <p:sldId id="302" r:id="rId6"/>
    <p:sldId id="299" r:id="rId7"/>
    <p:sldId id="300" r:id="rId8"/>
    <p:sldId id="301" r:id="rId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2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8525" y="9444043"/>
            <a:ext cx="2950264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2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949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757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237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45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285728"/>
            <a:ext cx="8712200" cy="163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조도개선 및 보안등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산 액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1964479"/>
            <a:ext cx="8892480" cy="268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가로등 및 지하차도 전기설비 안전점검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점검일시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가로등 및 지하차도 전기설비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한국전기안전공사충북 영동옥천지사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누전으로 인한 안전사고 예방 및 효율적인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3528" y="4759817"/>
            <a:ext cx="8712968" cy="176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행복주차장 만들기 사업 수요조사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spc="-100" dirty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300" b="1" spc="-100" dirty="0">
                <a:latin typeface="HY헤드라인M" pitchFamily="18" charset="-127"/>
                <a:ea typeface="HY헤드라인M" pitchFamily="18" charset="-127"/>
              </a:rPr>
              <a:t>: 20. 4 ~ 5</a:t>
            </a:r>
            <a:r>
              <a:rPr lang="ko-KR" altLang="en-US" sz="2300" b="1" spc="-10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3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3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spc="-100" dirty="0">
                <a:latin typeface="HY헤드라인M" pitchFamily="18" charset="-127"/>
                <a:ea typeface="HY헤드라인M" pitchFamily="18" charset="-127"/>
              </a:rPr>
              <a:t>주차면수 </a:t>
            </a:r>
            <a:r>
              <a:rPr lang="en-US" altLang="ko-KR" sz="2300" b="1" spc="-1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300" b="1" spc="-100" dirty="0">
                <a:latin typeface="HY헤드라인M" pitchFamily="18" charset="-127"/>
                <a:ea typeface="HY헤드라인M" pitchFamily="18" charset="-127"/>
              </a:rPr>
              <a:t>면 이상 개방가능 부지 소유자 </a:t>
            </a:r>
            <a:r>
              <a:rPr lang="ko-KR" altLang="en-US" sz="2300" b="1" spc="-100" dirty="0" smtClean="0">
                <a:latin typeface="HY헤드라인M" pitchFamily="18" charset="-127"/>
                <a:ea typeface="HY헤드라인M" pitchFamily="18" charset="-127"/>
              </a:rPr>
              <a:t>신청접수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7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113864" y="188640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공영주차장 조성사업 추진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공영주차장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경계석 및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측구수로관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성토작업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공영주차장 신규조성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토지보상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및 실시설계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마을단위 소규모주차장 조성사업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설치 및 보수 대상지 선정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118151" y="2564904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쿨링포그시스템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설치사업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설치대상지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신영장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175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추진내용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실시설계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38299" y="4836295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신우재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선형개량공사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서송원리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/700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58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428596" y="864887"/>
          <a:ext cx="8215370" cy="52208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6375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추 진 현 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L=11.53km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7,696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L=0.9km,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L=0.6km,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1,300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공사중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L=0.25km,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600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석현리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21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관계기관 및 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어촌도로확포장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L=1.21km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976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</a:rPr>
                        <a:t>공사중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설계리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회동리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 99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실시설계용역추진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36098" y="-24"/>
            <a:ext cx="9036496" cy="152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214290"/>
            <a:ext cx="9036496" cy="305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두릉리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위험도로선형개량공사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가동리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71406" y="4897233"/>
            <a:ext cx="9036496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¼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농업용 저수지 안전점검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에미실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저수지외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 행 처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  충북지역본부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저수지 안전점검 및 상태평가 등급 산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72008" y="2564904"/>
            <a:ext cx="903649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농업기반시설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용수로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준설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남성지구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 량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용수로 준설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L=580m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준설공사 설계 및 집행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36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latinLnBrk="0"/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지역공동체 제안 공모사업 선정</a:t>
            </a:r>
            <a:endParaRPr lang="ko-KR" altLang="en-US" sz="280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04. 02  /  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신청 공동체중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2020. 04 ~ 2020. 12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87154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순양경로당 노인보호구역정비사업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kumimoji="1"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공사착공</a:t>
            </a:r>
            <a:endParaRPr kumimoji="1"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날근이다리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내진보강공사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kumimoji="1"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 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봉곡교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보수공사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kumimoji="1"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00563"/>
            <a:ext cx="8543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15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471</Words>
  <Application>Microsoft Office PowerPoint</Application>
  <PresentationFormat>화면 슬라이드 쇼(4:3)</PresentationFormat>
  <Paragraphs>121</Paragraphs>
  <Slides>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HY견고딕</vt:lpstr>
      <vt:lpstr>HY헤드라인M</vt:lpstr>
      <vt:lpstr>굴림</vt:lpstr>
      <vt:lpstr>굴림체</vt:lpstr>
      <vt:lpstr>맑은 고딕</vt:lpstr>
      <vt:lpstr>Arial</vt:lpstr>
      <vt:lpstr>Monotype Sorts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117</cp:revision>
  <cp:lastPrinted>2020-03-25T23:43:14Z</cp:lastPrinted>
  <dcterms:created xsi:type="dcterms:W3CDTF">2015-07-30T06:34:38Z</dcterms:created>
  <dcterms:modified xsi:type="dcterms:W3CDTF">2020-03-25T23:44:27Z</dcterms:modified>
</cp:coreProperties>
</file>