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9"/>
  </p:notesMasterIdLst>
  <p:sldIdLst>
    <p:sldId id="256" r:id="rId4"/>
    <p:sldId id="299" r:id="rId5"/>
    <p:sldId id="301" r:id="rId6"/>
    <p:sldId id="297" r:id="rId7"/>
    <p:sldId id="300" r:id="rId8"/>
  </p:sldIdLst>
  <p:sldSz cx="9144000" cy="6858000" type="screen4x3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39" autoAdjust="0"/>
    <p:restoredTop sz="94660"/>
  </p:normalViewPr>
  <p:slideViewPr>
    <p:cSldViewPr>
      <p:cViewPr varScale="1">
        <p:scale>
          <a:sx n="101" d="100"/>
          <a:sy n="101" d="100"/>
        </p:scale>
        <p:origin x="-222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43" y="5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56B4B-D98A-42C7-A27A-609893A63B2F}" type="datetimeFigureOut">
              <a:rPr lang="ko-KR" altLang="en-US" smtClean="0"/>
              <a:pPr/>
              <a:t>2016-12-28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4" y="9440654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43" y="9440654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9307-986D-4BE1-AB37-C006588B74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6461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56727" y="9444047"/>
            <a:ext cx="2948888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/>
              <a:buNone/>
            </a:pPr>
            <a:fld id="{E2CAECB7-59CD-4B28-A2FE-F999B675D9FE}" type="slidenum">
              <a:rPr kumimoji="1"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kumimoji="1"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466" y="4721225"/>
            <a:ext cx="5440682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2016-12-28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2016-12-28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2016-12-28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902BA-E121-479A-8D1D-97053C92DF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5E9E5-CC5F-480C-8814-37216526E3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23B2-C02A-4E0D-B973-8C54299976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96-C057-4F0A-A21C-AF5C1F552D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26FD4-FADD-4B19-8CC0-8F273E65CA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748B-0E63-4C22-A1E7-FBC5CC67D6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7E6DA-642D-4407-9586-5EDD14DBCC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346B6-551D-4022-8730-93B080597B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2016-12-28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FDC83-D33D-4468-99DD-8F8F1F870F4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CD6C0-43DA-46AA-9C17-55EFEC975B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4757D-41BA-4D11-87EB-D10587942A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98F2-C949-41DC-B3F4-3C75FD113BE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7127-E16F-42B8-8B3A-1B8F02A0809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83EEE-037C-404E-990E-ECBEE36681E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C7126-1292-441D-94CE-7C845907236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4B950-7FEA-485B-8F7C-6581A650491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6A55-51FA-4699-BBCB-AE7D62C4C97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5EC4-8F41-428B-8C0A-847B8542AEAF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2016-12-28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6596-2CFF-4941-A4E4-0D84AE7868A9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10547-0B16-4162-B440-5F951D1AECD6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98F0-624E-459B-BCE7-43AE8427FFE5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71DD-D787-4807-B8F6-63917F7E2FD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2016-12-28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2016-12-28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2016-12-28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2016-12-28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2016-12-28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2016-12-28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F63D8-0C5B-4611-88F3-F00C765788E0}" type="datetimeFigureOut">
              <a:rPr lang="ko-KR" altLang="en-US" smtClean="0"/>
              <a:pPr/>
              <a:t>2016-12-28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fld id="{B4FB7ACF-9309-47AE-BB5E-49EC12C14F9C}" type="slidenum">
              <a:rPr lang="en-US" altLang="ko-KR"/>
              <a:pPr>
                <a:spcAft>
                  <a:spcPct val="0"/>
                </a:spcAft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D11F9D-0575-47E1-81D7-C4E74CBB65D3}" type="slidenum">
              <a:rPr kumimoji="1" lang="en-US" altLang="ko-KR">
                <a:solidFill>
                  <a:prstClr val="black">
                    <a:tint val="75000"/>
                  </a:prstClr>
                </a:solidFill>
                <a:ea typeface="HY견고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~1\AppData\Local\Temp\HAMONITEMP\도마령고개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71536" y="0"/>
            <a:ext cx="10072758" cy="7358090"/>
          </a:xfrm>
          <a:prstGeom prst="rect">
            <a:avLst/>
          </a:prstGeom>
          <a:noFill/>
        </p:spPr>
      </p:pic>
      <p:pic>
        <p:nvPicPr>
          <p:cNvPr id="1026" name="Picture 2" descr="C:\Users\ADMINI~1\AppData\Local\Temp\HAMONITEMP\도마령고개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57288" y="0"/>
            <a:ext cx="10144196" cy="7000900"/>
          </a:xfrm>
          <a:prstGeom prst="rect">
            <a:avLst/>
          </a:prstGeom>
          <a:noFill/>
        </p:spPr>
      </p:pic>
      <p:pic>
        <p:nvPicPr>
          <p:cNvPr id="1027" name="Picture 3" descr="C:\Users\ADMINI~1\AppData\Local\Temp\HAMONITEM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42974" y="0"/>
            <a:ext cx="10072758" cy="6858000"/>
          </a:xfrm>
          <a:prstGeom prst="rect">
            <a:avLst/>
          </a:prstGeom>
          <a:noFill/>
        </p:spPr>
      </p:pic>
      <p:pic>
        <p:nvPicPr>
          <p:cNvPr id="35842" name="Picture 5" descr="가우시안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90500" y="-285750"/>
            <a:ext cx="93345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kumimoji="1"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kumimoji="1" lang="ko-KR" altLang="en-US" sz="6500" b="1" dirty="0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건 설 교 통 과</a:t>
            </a:r>
          </a:p>
        </p:txBody>
      </p:sp>
      <p:pic>
        <p:nvPicPr>
          <p:cNvPr id="3" name="Picture 4" descr="C:\Users\ADMINI~1\AppData\Local\Temp\HAMONITEMP\도마령고개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57288" y="-357214"/>
            <a:ext cx="10429948" cy="7358114"/>
          </a:xfrm>
          <a:prstGeom prst="rect">
            <a:avLst/>
          </a:prstGeom>
          <a:noFill/>
        </p:spPr>
      </p:pic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6061075" y="115888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ChangeArrowheads="1"/>
          </p:cNvSpPr>
          <p:nvPr/>
        </p:nvSpPr>
        <p:spPr bwMode="auto">
          <a:xfrm>
            <a:off x="195263" y="3835400"/>
            <a:ext cx="89281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sz="2400" b="1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42844" y="2857496"/>
            <a:ext cx="8858312" cy="2271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5-2. 2017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건설기계 동원지정 임무고지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12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월중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건설기계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99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불도저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덤프트럭 등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9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spc="-30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건설기계 동원 지정에 따른 임무고지</a:t>
            </a:r>
            <a:r>
              <a:rPr lang="ko-KR" altLang="en-US" sz="2100" b="1" kern="0" dirty="0" smtClean="0">
                <a:latin typeface="HY헤드라인M" pitchFamily="18" charset="-127"/>
                <a:ea typeface="HY헤드라인M" pitchFamily="18" charset="-127"/>
              </a:rPr>
              <a:t>                        </a:t>
            </a:r>
            <a:endParaRPr lang="en-US" altLang="ko-KR" sz="21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142852"/>
            <a:ext cx="8867836" cy="2271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5-1.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동절기 오지마을 가로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보안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등 특별점검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12. 12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16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상촌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용화면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폭설 등으로 고립되기 쉬운 지역 사전점검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ChangeArrowheads="1"/>
          </p:cNvSpPr>
          <p:nvPr/>
        </p:nvSpPr>
        <p:spPr bwMode="auto">
          <a:xfrm>
            <a:off x="195263" y="3835400"/>
            <a:ext cx="89281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sz="2400" b="1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357166"/>
            <a:ext cx="8867836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5-3.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도로변 차량통행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방해목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전수조사 결과 현지 확인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12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월중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pc="-300" dirty="0" smtClean="0">
                <a:latin typeface="HY헤드라인M" pitchFamily="18" charset="-127"/>
                <a:ea typeface="HY헤드라인M" pitchFamily="18" charset="-127"/>
              </a:rPr>
              <a:t>관내 법정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spc="-300" dirty="0" err="1" smtClean="0">
                <a:latin typeface="HY헤드라인M" pitchFamily="18" charset="-127"/>
                <a:ea typeface="HY헤드라인M" pitchFamily="18" charset="-127"/>
              </a:rPr>
              <a:t>비법정</a:t>
            </a:r>
            <a:r>
              <a:rPr lang="ko-KR" altLang="en-US" sz="2400" b="1" spc="-300" dirty="0" smtClean="0">
                <a:latin typeface="HY헤드라인M" pitchFamily="18" charset="-127"/>
                <a:ea typeface="HY헤드라인M" pitchFamily="18" charset="-127"/>
              </a:rPr>
              <a:t> 도로 중 시내버스 운행구간 </a:t>
            </a:r>
            <a:r>
              <a:rPr lang="ko-KR" altLang="en-US" sz="2400" b="1" spc="-300" dirty="0" err="1" smtClean="0">
                <a:latin typeface="HY헤드라인M" pitchFamily="18" charset="-127"/>
                <a:ea typeface="HY헤드라인M" pitchFamily="18" charset="-127"/>
              </a:rPr>
              <a:t>방해목</a:t>
            </a:r>
            <a:endParaRPr lang="en-US" altLang="ko-KR" sz="2400" b="1" spc="-30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읍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면에서 조사한 결과 현지 확인 및 소유자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           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자진정비 유도</a:t>
            </a:r>
            <a:r>
              <a:rPr lang="ko-KR" altLang="en-US" sz="2100" b="1" kern="0" dirty="0" smtClean="0">
                <a:latin typeface="HY헤드라인M" pitchFamily="18" charset="-127"/>
                <a:ea typeface="HY헤드라인M" pitchFamily="18" charset="-127"/>
              </a:rPr>
              <a:t>                        </a:t>
            </a:r>
            <a:endParaRPr lang="en-US" altLang="ko-KR" sz="21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14282" y="3286124"/>
            <a:ext cx="8501122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5-4.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소통으로  함께 만들어가는  전문건설인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통통통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간담회 개최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12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월중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관내 전문건설업 등록업체 대표</a:t>
            </a:r>
            <a:endParaRPr lang="en-US" altLang="ko-KR" sz="2400" b="1" spc="-30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간담회를 통한 군정참여 공감대 형성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            -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상생 발전방향 제시 및 애로사항 청취    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3213" y="3470275"/>
            <a:ext cx="8748712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b="1" spc="-15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42844" y="428605"/>
            <a:ext cx="8786874" cy="589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5-5.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기타업무추진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군도 확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포장사업 추진                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2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건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/3.5km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도로유지보수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및 교량 가설 사업추진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5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건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농어촌도로 확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포장사업 추진       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9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건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/6.8km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공공시설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도로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수해복구 사업추진   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1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건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/0.4km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읍면소재지종합정비사업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추진        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5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건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권역단위 종합정비사업추진           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2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건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창조적마을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만들기사업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추진          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5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건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농업생산기반시설정비사업추진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     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8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건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가로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보안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등 수리                        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수시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도로점용허가 및 준공                   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수시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도로민원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국공유지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추진                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수시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950" y="3214688"/>
            <a:ext cx="885666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</a:p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388" y="404813"/>
            <a:ext cx="89646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▣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공무원 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인 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명 전입실적  보고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550" b="1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 전입실적</a:t>
            </a:r>
            <a:r>
              <a:rPr lang="en-US" altLang="ko-KR" b="1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b="1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2016.11. 25. </a:t>
            </a:r>
            <a:r>
              <a:rPr lang="ko-KR" altLang="en-US" b="1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</a:t>
            </a:r>
            <a:r>
              <a:rPr lang="en-US" altLang="ko-KR" b="1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000" b="1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                                                                                              (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단위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b="1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b="1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향후 추진대책 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○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직원별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추가 전입 대상자 파악 및 전입 독려 추진 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- 11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월중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1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명 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○ 업무관련 업체 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·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직원 및 근로자 연계하여 전입독려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971550" y="2276475"/>
          <a:ext cx="7128790" cy="795357"/>
        </p:xfrm>
        <a:graphic>
          <a:graphicData uri="http://schemas.openxmlformats.org/drawingml/2006/table">
            <a:tbl>
              <a:tblPr firstRow="1" bandRow="1"/>
              <a:tblGrid>
                <a:gridCol w="1937923"/>
                <a:gridCol w="1758699"/>
                <a:gridCol w="1847902"/>
                <a:gridCol w="1584266"/>
              </a:tblGrid>
              <a:tr h="30649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현원 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전입인원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추진율</a:t>
                      </a: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(%)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60077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endParaRPr lang="ko-KR" altLang="en-US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3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309</Words>
  <Application>Microsoft Office PowerPoint</Application>
  <PresentationFormat>화면 슬라이드 쇼(4:3)</PresentationFormat>
  <Paragraphs>60</Paragraphs>
  <Slides>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Office 테마</vt:lpstr>
      <vt:lpstr>2_조화</vt:lpstr>
      <vt:lpstr>1_Office 테마</vt:lpstr>
      <vt:lpstr>슬라이드 1</vt:lpstr>
      <vt:lpstr>슬라이드 2</vt:lpstr>
      <vt:lpstr>슬라이드 3</vt:lpstr>
      <vt:lpstr>슬라이드 4</vt:lpstr>
      <vt:lpstr>슬라이드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162</cp:revision>
  <dcterms:created xsi:type="dcterms:W3CDTF">2015-07-30T06:34:38Z</dcterms:created>
  <dcterms:modified xsi:type="dcterms:W3CDTF">2016-12-28T08:14:37Z</dcterms:modified>
</cp:coreProperties>
</file>