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9"/>
  </p:notesMasterIdLst>
  <p:sldIdLst>
    <p:sldId id="256" r:id="rId4"/>
    <p:sldId id="257" r:id="rId5"/>
    <p:sldId id="278" r:id="rId6"/>
    <p:sldId id="285" r:id="rId7"/>
    <p:sldId id="286" r:id="rId8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9" y="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2020-12-30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649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9" y="9440649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7814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7626" y="9444042"/>
            <a:ext cx="2949576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1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41277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49307-986D-4BE1-AB37-C006588B7410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4360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2020-12-30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2020-12-30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2020-12-30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909" y="0"/>
            <a:ext cx="9358362" cy="6991254"/>
          </a:xfrm>
          <a:prstGeom prst="rect">
            <a:avLst/>
          </a:prstGeom>
        </p:spPr>
      </p:pic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500694" y="285728"/>
          <a:ext cx="347662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628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건설교통과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406400"/>
            <a:ext cx="8927654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107504" y="188641"/>
            <a:ext cx="8569896" cy="268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FFFF"/>
              </a:buClr>
              <a:buSzPct val="60000"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년도  조도개선사업 수요조사 및 선정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업 량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6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읍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면  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120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개소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 업 비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100,000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천원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 용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 6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읍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면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보안등 신규설치 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읍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면 별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20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defRPr/>
            </a:pPr>
            <a:r>
              <a:rPr lang="en-US" altLang="ko-KR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(</a:t>
            </a:r>
            <a:r>
              <a:rPr lang="ko-KR" altLang="en-US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상반기 </a:t>
            </a:r>
            <a:r>
              <a:rPr lang="en-US" altLang="ko-KR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영동읍</a:t>
            </a:r>
            <a:r>
              <a:rPr lang="en-US" altLang="ko-KR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용산면</a:t>
            </a:r>
            <a:r>
              <a:rPr lang="en-US" altLang="ko-KR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황간면</a:t>
            </a:r>
            <a:r>
              <a:rPr lang="en-US" altLang="ko-KR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추풍령면</a:t>
            </a:r>
            <a:r>
              <a:rPr lang="en-US" altLang="ko-KR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매곡면</a:t>
            </a:r>
            <a:r>
              <a:rPr lang="en-US" altLang="ko-KR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상촌면</a:t>
            </a:r>
            <a:r>
              <a:rPr lang="en-US" altLang="ko-KR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</p:txBody>
      </p:sp>
      <p:sp>
        <p:nvSpPr>
          <p:cNvPr id="5" name="직사각형 7"/>
          <p:cNvSpPr>
            <a:spLocks noChangeArrowheads="1"/>
          </p:cNvSpPr>
          <p:nvPr/>
        </p:nvSpPr>
        <p:spPr bwMode="auto">
          <a:xfrm>
            <a:off x="107504" y="3093289"/>
            <a:ext cx="8424936" cy="1549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 도로건설공사 보상 재협의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: 1. 4.(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)~2..8.(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00" dirty="0" err="1">
                <a:latin typeface="HY헤드라인M" pitchFamily="18" charset="-127"/>
                <a:ea typeface="HY헤드라인M" pitchFamily="18" charset="-127"/>
              </a:rPr>
              <a:t>상촌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00" dirty="0" err="1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00" dirty="0" err="1">
                <a:latin typeface="HY헤드라인M" pitchFamily="18" charset="-127"/>
                <a:ea typeface="HY헤드라인M" pitchFamily="18" charset="-127"/>
              </a:rPr>
              <a:t>미협의토지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214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필지 및 </a:t>
            </a:r>
            <a:r>
              <a:rPr lang="ko-KR" altLang="en-US" sz="2400" b="1" kern="0" spc="-100" dirty="0" err="1">
                <a:latin typeface="HY헤드라인M" pitchFamily="18" charset="-127"/>
                <a:ea typeface="HY헤드라인M" pitchFamily="18" charset="-127"/>
              </a:rPr>
              <a:t>지장물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1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" name="직사각형 7"/>
          <p:cNvSpPr>
            <a:spLocks noChangeArrowheads="1"/>
          </p:cNvSpPr>
          <p:nvPr/>
        </p:nvSpPr>
        <p:spPr bwMode="auto">
          <a:xfrm>
            <a:off x="179512" y="4880781"/>
            <a:ext cx="8550638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FFFF"/>
              </a:buClr>
              <a:buSzPct val="60000"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심천면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위험 급커브 구간 보안등 설치공사 집행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사업량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사업비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보안등 설치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등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24,000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천원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 용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심천면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급커브 위험 구간 보안등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20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설치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7"/>
          <p:cNvSpPr>
            <a:spLocks noChangeArrowheads="1"/>
          </p:cNvSpPr>
          <p:nvPr/>
        </p:nvSpPr>
        <p:spPr bwMode="auto">
          <a:xfrm>
            <a:off x="142844" y="214291"/>
            <a:ext cx="8858312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11-4. 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불법 </a:t>
            </a:r>
            <a:r>
              <a:rPr lang="ko-KR" altLang="en-US" sz="2800" b="1" spc="-30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주정차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지도단속 보조</a:t>
            </a:r>
            <a:r>
              <a:rPr lang="en-US" altLang="ko-KR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버스승강장안내도우미 운영</a:t>
            </a:r>
            <a:endParaRPr lang="ko-KR" altLang="en-US" sz="2800" b="1" kern="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70" dirty="0">
                <a:latin typeface="HY헤드라인M" pitchFamily="18" charset="-127"/>
                <a:ea typeface="HY헤드라인M" pitchFamily="18" charset="-127"/>
              </a:rPr>
              <a:t>운영기간</a:t>
            </a:r>
            <a:r>
              <a:rPr lang="en-US" altLang="ko-KR" sz="2400" b="1" kern="0" spc="7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spc="70" dirty="0">
                <a:latin typeface="HY헤드라인M" pitchFamily="18" charset="-127"/>
                <a:ea typeface="HY헤드라인M" pitchFamily="18" charset="-127"/>
              </a:rPr>
              <a:t>근무지</a:t>
            </a:r>
            <a:r>
              <a:rPr lang="en-US" altLang="ko-KR" sz="2400" b="1" kern="0" spc="70" dirty="0">
                <a:latin typeface="HY헤드라인M" pitchFamily="18" charset="-127"/>
                <a:ea typeface="HY헤드라인M" pitchFamily="18" charset="-127"/>
              </a:rPr>
              <a:t>: 01.04~12.28./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시내 일원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근무내용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kern="0" spc="-300" dirty="0" err="1">
                <a:latin typeface="HY헤드라인M" pitchFamily="18" charset="-127"/>
                <a:ea typeface="HY헤드라인M" pitchFamily="18" charset="-127"/>
              </a:rPr>
              <a:t>주정차</a:t>
            </a:r>
            <a:r>
              <a:rPr lang="ko-KR" altLang="en-US" sz="2400" b="1" kern="0" spc="-300" dirty="0">
                <a:latin typeface="HY헤드라인M" pitchFamily="18" charset="-127"/>
                <a:ea typeface="HY헤드라인M" pitchFamily="18" charset="-127"/>
              </a:rPr>
              <a:t> 지도단속 보조 </a:t>
            </a:r>
            <a:r>
              <a:rPr lang="en-US" altLang="ko-KR" sz="2400" b="1" kern="0" spc="-3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300" dirty="0">
                <a:latin typeface="HY헤드라인M" pitchFamily="18" charset="-127"/>
                <a:ea typeface="HY헤드라인M" pitchFamily="18" charset="-127"/>
              </a:rPr>
              <a:t>불법 </a:t>
            </a:r>
            <a:r>
              <a:rPr lang="ko-KR" altLang="en-US" sz="2400" b="1" kern="0" spc="-300" dirty="0" err="1">
                <a:latin typeface="HY헤드라인M" pitchFamily="18" charset="-127"/>
                <a:ea typeface="HY헤드라인M" pitchFamily="18" charset="-127"/>
              </a:rPr>
              <a:t>주정차</a:t>
            </a:r>
            <a:r>
              <a:rPr lang="ko-KR" altLang="en-US" sz="2400" b="1" kern="0" spc="-300" dirty="0">
                <a:latin typeface="HY헤드라인M" pitchFamily="18" charset="-127"/>
                <a:ea typeface="HY헤드라인M" pitchFamily="18" charset="-127"/>
              </a:rPr>
              <a:t> 단속 홍보 및 현장 계도 </a:t>
            </a:r>
            <a:endParaRPr lang="en-US" altLang="ko-KR" sz="2400" b="1" kern="0" spc="-300" dirty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spc="-300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spc="-300" dirty="0">
                <a:latin typeface="HY헤드라인M" pitchFamily="18" charset="-127"/>
                <a:ea typeface="HY헤드라인M" pitchFamily="18" charset="-127"/>
              </a:rPr>
              <a:t>버스승강장 안내 도우미 </a:t>
            </a:r>
            <a:r>
              <a:rPr lang="en-US" altLang="ko-KR" sz="2400" b="1" kern="0" spc="-3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300" dirty="0">
                <a:latin typeface="HY헤드라인M" pitchFamily="18" charset="-127"/>
                <a:ea typeface="HY헤드라인M" pitchFamily="18" charset="-127"/>
              </a:rPr>
              <a:t>버스 승강장 이용객 탑승 안내</a:t>
            </a:r>
            <a:endParaRPr lang="en-US" altLang="ko-KR" sz="2400" b="1" kern="0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142844" y="3212976"/>
            <a:ext cx="8858312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11-5.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도로시설물 안전점검용역 집행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교량 및 절토사면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용역 발주 및 착공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7"/>
          <p:cNvSpPr>
            <a:spLocks noChangeArrowheads="1"/>
          </p:cNvSpPr>
          <p:nvPr/>
        </p:nvSpPr>
        <p:spPr bwMode="auto">
          <a:xfrm>
            <a:off x="219044" y="4974399"/>
            <a:ext cx="8705912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11-6.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오탄지구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호선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재해복구사업 집행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485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급경사지 정비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L=100m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내   용 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 공사 발주 및 착공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201374" y="240499"/>
            <a:ext cx="8858312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11-7.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구강교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재가설공사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실시설용역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521</a:t>
            </a:r>
            <a:r>
              <a:rPr lang="ko-KR" altLang="en-US" sz="2400" b="1" kern="0" spc="-15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실시설계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내   용 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용역 착공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7"/>
          <p:cNvSpPr>
            <a:spLocks noChangeArrowheads="1"/>
          </p:cNvSpPr>
          <p:nvPr/>
        </p:nvSpPr>
        <p:spPr bwMode="auto">
          <a:xfrm>
            <a:off x="201374" y="2132856"/>
            <a:ext cx="8858312" cy="257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11-8.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농업생산기반조성사업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공기관대행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탁 추진</a:t>
            </a:r>
            <a:endParaRPr lang="en-US" altLang="ko-KR" sz="2400" b="1" kern="0" spc="7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대상사업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산익지구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소규모용수개발사업 외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9,955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위탁기관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한국농어촌공사 충북지역본부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옥천영동지사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탁 협약 체결 및 사업비 교부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201374" y="4797152"/>
            <a:ext cx="8858312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11-9.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농업생산기반시설 정비사업 추진</a:t>
            </a:r>
            <a:endParaRPr lang="en-US" altLang="ko-KR" sz="2400" b="1" kern="0" spc="7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대상사업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산저지구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용수로정비 외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400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실시설계용역 집행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998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928938"/>
            <a:ext cx="8640763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04726" y="116632"/>
            <a:ext cx="893927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 협약 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마을만들기사업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일괄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위수탁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계약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460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억원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농어촌공사 옥천영동지사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8522" y="1560786"/>
            <a:ext cx="8939274" cy="1868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농촌공간 전략계획 수립 최종 보고회 참석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농림축산식품부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지역공동체팀장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정주여건개선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경제활성화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공동체활성화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계획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6336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351</Words>
  <Application>Microsoft Office PowerPoint</Application>
  <PresentationFormat>화면 슬라이드 쇼(4:3)</PresentationFormat>
  <Paragraphs>45</Paragraphs>
  <Slides>5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5</vt:i4>
      </vt:variant>
    </vt:vector>
  </HeadingPairs>
  <TitlesOfParts>
    <vt:vector size="18" baseType="lpstr">
      <vt:lpstr>HY견고딕</vt:lpstr>
      <vt:lpstr>HY헤드라인M</vt:lpstr>
      <vt:lpstr>굴림</vt:lpstr>
      <vt:lpstr>굴림체</vt:lpstr>
      <vt:lpstr>맑은 고딕</vt:lpstr>
      <vt:lpstr>Arial</vt:lpstr>
      <vt:lpstr>Monotype Sorts</vt:lpstr>
      <vt:lpstr>Symbol</vt:lpstr>
      <vt:lpstr>Times New Roman</vt:lpstr>
      <vt:lpstr>Wingdings</vt:lpstr>
      <vt:lpstr>Office 테마</vt:lpstr>
      <vt:lpstr>2_조화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107</cp:revision>
  <cp:lastPrinted>2019-12-26T08:21:40Z</cp:lastPrinted>
  <dcterms:created xsi:type="dcterms:W3CDTF">2015-07-30T06:34:38Z</dcterms:created>
  <dcterms:modified xsi:type="dcterms:W3CDTF">2020-12-29T23:15:38Z</dcterms:modified>
</cp:coreProperties>
</file>