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9"/>
  </p:notesMasterIdLst>
  <p:sldIdLst>
    <p:sldId id="256" r:id="rId4"/>
    <p:sldId id="257" r:id="rId5"/>
    <p:sldId id="306" r:id="rId6"/>
    <p:sldId id="294" r:id="rId7"/>
    <p:sldId id="305" r:id="rId8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C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1" y="4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2019-05-29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4065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1" y="944065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727" y="9444043"/>
            <a:ext cx="2948888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9307-986D-4BE1-AB37-C006588B7410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9307-986D-4BE1-AB37-C006588B7410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2019-05-29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2019-05-29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2019-05-29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63D8-0C5B-4611-88F3-F00C765788E0}" type="datetimeFigureOut">
              <a:rPr lang="ko-KR" altLang="en-US" smtClean="0"/>
              <a:pPr/>
              <a:t>2019-05-29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_x354040904" descr="EMB0000239406a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0"/>
            <a:ext cx="9540552" cy="6957392"/>
          </a:xfrm>
          <a:prstGeom prst="rect">
            <a:avLst/>
          </a:prstGeom>
          <a:noFill/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1" lang="ko-KR" altLang="en-US" sz="6500" b="1" dirty="0">
              <a:solidFill>
                <a:srgbClr val="333399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500694" y="285728"/>
          <a:ext cx="3476628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628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107504" y="142853"/>
            <a:ext cx="8856984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9-1.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이면도로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조도개선사업 집행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대상지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영동읍외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개면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학산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심천면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사업량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독립주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가오스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18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사업비 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: 17,000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7"/>
          <p:cNvSpPr>
            <a:spLocks noChangeArrowheads="1"/>
          </p:cNvSpPr>
          <p:nvPr/>
        </p:nvSpPr>
        <p:spPr bwMode="auto">
          <a:xfrm>
            <a:off x="142844" y="2348880"/>
            <a:ext cx="8858312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주차장 조성사업  추진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320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영산동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복층화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철골구조 특허심의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사업구역지정용역 착수</a:t>
            </a:r>
            <a:endParaRPr lang="en-US" altLang="ko-KR" sz="2400" b="1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구교동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주차장조성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준공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신규지구 조성사업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부용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리 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공사 착공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07504" y="4509120"/>
            <a:ext cx="9046052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버스승강장 점검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6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월중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신규설치 대상지 현장 확인 및 설치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환경정화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주변 제초 및 청소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-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버스승강장 주변 위험시설 전수조사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및 시설개선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7"/>
          <p:cNvSpPr>
            <a:spLocks noChangeArrowheads="1"/>
          </p:cNvSpPr>
          <p:nvPr/>
        </p:nvSpPr>
        <p:spPr bwMode="auto">
          <a:xfrm>
            <a:off x="0" y="71414"/>
            <a:ext cx="9036496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9-4.</a:t>
            </a:r>
            <a:r>
              <a:rPr lang="ko-KR" altLang="en-US" sz="2800" b="1" dirty="0" smtClean="0"/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군도 및 농어촌도로 확포장 사업 추진</a:t>
            </a:r>
            <a:endParaRPr kumimoji="1"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</a:t>
            </a: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28596" y="864886"/>
          <a:ext cx="8215370" cy="584961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00330"/>
                <a:gridCol w="1785950"/>
                <a:gridCol w="1729332"/>
                <a:gridCol w="1584176"/>
                <a:gridCol w="615582"/>
              </a:tblGrid>
              <a:tr h="3318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사  업  명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사  업  량 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사 업 비</a:t>
                      </a:r>
                      <a:r>
                        <a:rPr lang="en-US" altLang="ko-KR" sz="1700" dirty="0" smtClean="0"/>
                        <a:t>(</a:t>
                      </a:r>
                      <a:r>
                        <a:rPr lang="ko-KR" altLang="en-US" sz="1700" dirty="0" err="1" smtClean="0"/>
                        <a:t>백만원</a:t>
                      </a:r>
                      <a:r>
                        <a:rPr lang="en-US" altLang="ko-KR" sz="1700" dirty="0" smtClean="0"/>
                        <a:t>)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내      용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비고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2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800" b="1" dirty="0" smtClean="0"/>
                        <a:t>합    계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</a:rPr>
                        <a:t>L=10.2km</a:t>
                      </a:r>
                      <a:endParaRPr lang="ko-KR" alt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</a:rPr>
                        <a:t>8,700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23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/>
                        <a:t>추풍령</a:t>
                      </a:r>
                      <a:r>
                        <a:rPr lang="en-US" altLang="ko-KR" sz="1200" b="1" dirty="0" smtClean="0"/>
                        <a:t>(</a:t>
                      </a:r>
                      <a:r>
                        <a:rPr lang="ko-KR" altLang="en-US" sz="1200" b="1" dirty="0" smtClean="0"/>
                        <a:t>사부리</a:t>
                      </a:r>
                      <a:r>
                        <a:rPr lang="en-US" altLang="ko-KR" sz="1200" b="1" dirty="0" smtClean="0"/>
                        <a:t>)</a:t>
                      </a:r>
                      <a:r>
                        <a:rPr lang="ko-KR" altLang="en-US" sz="1200" b="1" dirty="0" err="1" smtClean="0"/>
                        <a:t>도로확포장</a:t>
                      </a:r>
                      <a:r>
                        <a:rPr lang="ko-KR" altLang="en-US" sz="1200" b="1" dirty="0" smtClean="0"/>
                        <a:t> 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L=0.6km</a:t>
                      </a:r>
                      <a:r>
                        <a:rPr lang="en-US" altLang="ko-KR" sz="1200" b="1" baseline="0" dirty="0" smtClean="0"/>
                        <a:t> ,</a:t>
                      </a:r>
                      <a:r>
                        <a:rPr lang="en-US" altLang="ko-KR" sz="1200" b="1" dirty="0" smtClean="0"/>
                        <a:t>B=8.0m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     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공사추진중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23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추풍령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계룡리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L=0.6km,</a:t>
                      </a:r>
                      <a:r>
                        <a:rPr lang="en-US" altLang="ko-KR" sz="1200" b="1" baseline="0" dirty="0" smtClean="0"/>
                        <a:t> </a:t>
                      </a:r>
                      <a:r>
                        <a:rPr lang="en-US" altLang="ko-KR" sz="1200" b="1" dirty="0" smtClean="0"/>
                        <a:t>B=6.0m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     650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공사추진중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23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학촌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마곡간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L=0.9km,</a:t>
                      </a:r>
                      <a:r>
                        <a:rPr lang="en-US" altLang="ko-KR" sz="1200" b="1" baseline="0" dirty="0" smtClean="0"/>
                        <a:t> </a:t>
                      </a:r>
                      <a:r>
                        <a:rPr lang="en-US" altLang="ko-KR" sz="1200" b="1" dirty="0" smtClean="0"/>
                        <a:t>B=6.0m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   1,500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보상협의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23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횡지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구백간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L=0.6km,</a:t>
                      </a:r>
                      <a:r>
                        <a:rPr lang="en-US" altLang="ko-KR" sz="1200" b="1" baseline="0" dirty="0" smtClean="0"/>
                        <a:t> </a:t>
                      </a:r>
                      <a:r>
                        <a:rPr lang="en-US" altLang="ko-KR" sz="1200" b="1" dirty="0" smtClean="0"/>
                        <a:t>B=6.0m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   1,300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보상협의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23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광평</a:t>
                      </a:r>
                      <a:r>
                        <a:rPr lang="ko-KR" altLang="en-US" sz="1200" b="1" baseline="0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L=0.25km,</a:t>
                      </a:r>
                      <a:r>
                        <a:rPr lang="en-US" altLang="ko-KR" sz="1200" b="1" baseline="0" dirty="0" smtClean="0"/>
                        <a:t> </a:t>
                      </a:r>
                      <a:r>
                        <a:rPr lang="en-US" altLang="ko-KR" sz="1200" b="1" dirty="0" smtClean="0"/>
                        <a:t>B=8.0m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     500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/>
                        <a:t>보상협의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23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구강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죽산간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L=1.72km,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</a:rPr>
                        <a:t> B=3~8m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    600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관계기관협의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7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700" b="1" dirty="0" smtClean="0">
                          <a:solidFill>
                            <a:schemeClr val="tx1"/>
                          </a:solidFill>
                        </a:rPr>
                        <a:t>대전지방국토관리청</a:t>
                      </a:r>
                      <a:r>
                        <a:rPr lang="en-US" altLang="ko-KR" sz="7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23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노근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우천간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L=0.65km,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</a:rPr>
                        <a:t> B=8.0m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    500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관계기관협의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한국도로공사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23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공암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철동간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진입로 개설공사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L=0.3km,B=6.5(5.0)m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    500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300" b="1" dirty="0" err="1" smtClean="0">
                          <a:solidFill>
                            <a:schemeClr val="tx1"/>
                          </a:solidFill>
                        </a:rPr>
                        <a:t>공사추진중</a:t>
                      </a:r>
                      <a:endParaRPr lang="en-US" altLang="ko-KR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38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명덕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도가실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L=2.2km,B=6.5(5.0)m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    550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인허가 협의</a:t>
                      </a:r>
                      <a:endParaRPr lang="en-US" altLang="ko-KR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38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지촌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남전간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L=1.0km,B=8.0(7.0)m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    550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인허가 협의</a:t>
                      </a:r>
                      <a:endParaRPr lang="en-US" altLang="ko-KR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38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남전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가동간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L=1.1km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</a:rPr>
                        <a:t> B=8.0(7.0)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    550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인허가 협의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38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150" b="1" dirty="0" err="1" smtClean="0">
                          <a:solidFill>
                            <a:schemeClr val="tx1"/>
                          </a:solidFill>
                        </a:rPr>
                        <a:t>용산</a:t>
                      </a:r>
                      <a:r>
                        <a:rPr lang="ko-KR" altLang="en-US" sz="1150" b="1" baseline="0" dirty="0" err="1" smtClean="0">
                          <a:solidFill>
                            <a:schemeClr val="tx1"/>
                          </a:solidFill>
                        </a:rPr>
                        <a:t>가곡리</a:t>
                      </a:r>
                      <a:r>
                        <a:rPr lang="en-US" altLang="ko-KR" sz="1150" b="1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150" b="1" baseline="0" dirty="0" smtClean="0">
                          <a:solidFill>
                            <a:schemeClr val="tx1"/>
                          </a:solidFill>
                        </a:rPr>
                        <a:t>리도</a:t>
                      </a:r>
                      <a:r>
                        <a:rPr lang="en-US" altLang="ko-KR" sz="1150" b="1" baseline="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r>
                        <a:rPr lang="ko-KR" altLang="en-US" sz="1150" b="1" baseline="0" dirty="0" smtClean="0">
                          <a:solidFill>
                            <a:schemeClr val="tx1"/>
                          </a:solidFill>
                        </a:rPr>
                        <a:t>호</a:t>
                      </a:r>
                      <a:r>
                        <a:rPr lang="en-US" altLang="ko-KR" sz="115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150" b="1" baseline="0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1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L=0.13km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</a:rPr>
                        <a:t> B=6.5(5.0)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 smtClean="0"/>
                        <a:t>     350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인허가 협의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안화리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군도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호선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진입로개설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L=0.3km,B=8.0(7.0)m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    550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인허가 협의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2844" y="357166"/>
            <a:ext cx="8786874" cy="177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회전 교차로 사업 추진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구교사거리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보상금 지급 및 지전전주이설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구교삼거리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공사집행</a:t>
            </a: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50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7"/>
          <p:cNvSpPr>
            <a:spLocks noChangeArrowheads="1"/>
          </p:cNvSpPr>
          <p:nvPr/>
        </p:nvSpPr>
        <p:spPr bwMode="auto">
          <a:xfrm>
            <a:off x="107504" y="2492896"/>
            <a:ext cx="9198452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9-6.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길현지구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소규모용수개발사업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보상 협의</a:t>
            </a: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90600" lvl="1" indent="-533400">
              <a:lnSpc>
                <a:spcPct val="150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심천면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길현리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일원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445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50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토지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필지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지장물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4365104"/>
            <a:ext cx="8865368" cy="2132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9-7. </a:t>
            </a:r>
            <a:r>
              <a:rPr lang="ko-KR" altLang="en-US" sz="26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농촌중심지활성화사업</a:t>
            </a:r>
            <a:r>
              <a:rPr lang="ko-KR" altLang="en-US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600" b="1" spc="-150" dirty="0" err="1" smtClean="0">
                <a:latin typeface="HY헤드라인M" pitchFamily="18" charset="-127"/>
                <a:ea typeface="HY헤드라인M" pitchFamily="18" charset="-127"/>
              </a:rPr>
              <a:t>황간면</a:t>
            </a:r>
            <a:r>
              <a:rPr lang="ko-KR" altLang="en-US" sz="2600" b="1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600" b="1" spc="-15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600" b="1" spc="-150" dirty="0" smtClean="0">
                <a:latin typeface="HY헤드라인M" pitchFamily="18" charset="-127"/>
                <a:ea typeface="HY헤드라인M" pitchFamily="18" charset="-127"/>
              </a:rPr>
              <a:t>특별교육워크숍</a:t>
            </a:r>
            <a:r>
              <a:rPr lang="en-US" altLang="ko-KR" sz="2600" b="1" spc="-150" dirty="0" smtClean="0">
                <a:latin typeface="HY헤드라인M" pitchFamily="18" charset="-127"/>
                <a:ea typeface="HY헤드라인M" pitchFamily="18" charset="-127"/>
              </a:rPr>
              <a:t>/ 6.3(</a:t>
            </a:r>
            <a:r>
              <a:rPr lang="ko-KR" altLang="en-US" sz="2600" b="1" spc="-15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600" b="1" spc="-150" dirty="0" smtClean="0">
                <a:latin typeface="HY헤드라인M" pitchFamily="18" charset="-127"/>
                <a:ea typeface="HY헤드라인M" pitchFamily="18" charset="-127"/>
              </a:rPr>
              <a:t>) ~6.4(</a:t>
            </a:r>
            <a:r>
              <a:rPr lang="ko-KR" altLang="en-US" sz="2600" b="1" spc="-150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600" b="1" spc="-150" dirty="0" smtClean="0">
                <a:latin typeface="HY헤드라인M" pitchFamily="18" charset="-127"/>
                <a:ea typeface="HY헤드라인M" pitchFamily="18" charset="-127"/>
              </a:rPr>
              <a:t>)/ </a:t>
            </a:r>
            <a:r>
              <a:rPr lang="ko-KR" altLang="en-US" sz="2600" b="1" spc="-150" dirty="0" err="1" smtClean="0">
                <a:latin typeface="HY헤드라인M" pitchFamily="18" charset="-127"/>
                <a:ea typeface="HY헤드라인M" pitchFamily="18" charset="-127"/>
              </a:rPr>
              <a:t>충주리조트</a:t>
            </a:r>
            <a:r>
              <a:rPr lang="en-US" altLang="ko-KR" sz="2600" b="1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600" b="1" dirty="0" smtClean="0">
                <a:latin typeface="HY헤드라인M" pitchFamily="18" charset="-127"/>
                <a:ea typeface="HY헤드라인M" pitchFamily="18" charset="-127"/>
              </a:rPr>
              <a:t>용화면 </a:t>
            </a:r>
            <a:r>
              <a:rPr lang="en-US" altLang="ko-KR" sz="26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600" b="1" dirty="0" smtClean="0">
                <a:latin typeface="HY헤드라인M" pitchFamily="18" charset="-127"/>
                <a:ea typeface="HY헤드라인M" pitchFamily="18" charset="-127"/>
              </a:rPr>
              <a:t>토지보상 협의 착수</a:t>
            </a:r>
            <a:endParaRPr lang="en-US" altLang="ko-KR" sz="26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600" b="1" dirty="0" err="1" smtClean="0">
                <a:latin typeface="HY헤드라인M" pitchFamily="18" charset="-127"/>
                <a:ea typeface="HY헤드라인M" pitchFamily="18" charset="-127"/>
              </a:rPr>
              <a:t>매곡면</a:t>
            </a:r>
            <a:r>
              <a:rPr lang="ko-KR" altLang="en-US" sz="26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6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600" b="1" dirty="0" smtClean="0">
                <a:latin typeface="HY헤드라인M" pitchFamily="18" charset="-127"/>
                <a:ea typeface="HY헤드라인M" pitchFamily="18" charset="-127"/>
              </a:rPr>
              <a:t>지역역량강화 착수</a:t>
            </a:r>
            <a:r>
              <a:rPr lang="en-US" altLang="ko-KR" sz="2600" b="1" dirty="0" smtClean="0">
                <a:latin typeface="HY헤드라인M" pitchFamily="18" charset="-127"/>
                <a:ea typeface="HY헤드라인M" pitchFamily="18" charset="-127"/>
              </a:rPr>
              <a:t>/ 6.5(</a:t>
            </a:r>
            <a:r>
              <a:rPr lang="ko-KR" altLang="en-US" sz="26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6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512" y="188640"/>
            <a:ext cx="8607362" cy="18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504" y="188640"/>
            <a:ext cx="882221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116632"/>
            <a:ext cx="897461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9-8. </a:t>
            </a:r>
            <a:r>
              <a:rPr lang="ko-KR" altLang="en-US" sz="26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마을만들기</a:t>
            </a:r>
            <a:r>
              <a:rPr lang="ko-KR" altLang="en-US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지원사업 </a:t>
            </a:r>
            <a:r>
              <a:rPr lang="en-US" altLang="ko-KR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</a:t>
            </a:r>
            <a:r>
              <a:rPr lang="ko-KR" altLang="en-US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단계 평가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600" b="1" kern="0" dirty="0" smtClean="0">
                <a:latin typeface="HY헤드라인M" pitchFamily="18" charset="-127"/>
                <a:ea typeface="HY헤드라인M" pitchFamily="18" charset="-127"/>
              </a:rPr>
              <a:t>6.13.(</a:t>
            </a:r>
            <a:r>
              <a:rPr lang="ko-KR" altLang="en-US" sz="2600" b="1" kern="0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600" b="1" kern="0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600" b="1" kern="0" dirty="0" err="1" smtClean="0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600" b="1" kern="0" dirty="0" smtClean="0">
                <a:latin typeface="HY헤드라인M" pitchFamily="18" charset="-127"/>
                <a:ea typeface="HY헤드라인M" pitchFamily="18" charset="-127"/>
              </a:rPr>
              <a:t> 상가리 외 </a:t>
            </a:r>
            <a:r>
              <a:rPr lang="en-US" altLang="ko-KR" sz="2600" b="1" kern="0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600" b="1" kern="0" dirty="0" err="1" smtClean="0">
                <a:latin typeface="HY헤드라인M" pitchFamily="18" charset="-127"/>
                <a:ea typeface="HY헤드라인M" pitchFamily="18" charset="-127"/>
              </a:rPr>
              <a:t>개마을</a:t>
            </a:r>
            <a:endParaRPr lang="en-US" altLang="ko-KR" sz="26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600" b="1" dirty="0" smtClean="0">
                <a:latin typeface="HY헤드라인M" pitchFamily="18" charset="-127"/>
                <a:ea typeface="HY헤드라인M" pitchFamily="18" charset="-127"/>
              </a:rPr>
              <a:t>주민참여도</a:t>
            </a:r>
            <a:r>
              <a:rPr lang="en-US" altLang="ko-KR" sz="26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600" b="1" dirty="0" smtClean="0">
                <a:latin typeface="HY헤드라인M" pitchFamily="18" charset="-127"/>
                <a:ea typeface="HY헤드라인M" pitchFamily="18" charset="-127"/>
              </a:rPr>
              <a:t>사업성과 등 현장평가</a:t>
            </a:r>
            <a:endParaRPr lang="ko-KR" alt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9904" y="4005064"/>
            <a:ext cx="897461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가로보안등 조도개선 사업 추진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및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감고을소식지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활짝핀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금계국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홍보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- 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홍보 방법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및 지방지 신문보도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1772816"/>
            <a:ext cx="905500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9-9.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기타현안업무</a:t>
            </a: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7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군도및농어촌도로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재포장사업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(1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차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)/ 800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 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공사준공</a:t>
            </a: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도로유지보수공사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(2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차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487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 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영동지구 외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 지구 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공사집행</a:t>
            </a: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7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보행환경개선지구 정비사업 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/100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실시설계용역 추진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자동차 관련 과태료 부과 </a:t>
            </a:r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1600" b="1" dirty="0" err="1" smtClean="0">
                <a:latin typeface="HY헤드라인M" pitchFamily="18" charset="-127"/>
                <a:ea typeface="HY헤드라인M" pitchFamily="18" charset="-127"/>
              </a:rPr>
              <a:t>불법주정차</a:t>
            </a:r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자동차손해보상위반</a:t>
            </a:r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자동차검사지연</a:t>
            </a: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440</Words>
  <Application>Microsoft Office PowerPoint</Application>
  <PresentationFormat>화면 슬라이드 쇼(4:3)</PresentationFormat>
  <Paragraphs>108</Paragraphs>
  <Slides>5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Office 테마</vt:lpstr>
      <vt:lpstr>2_조화</vt:lpstr>
      <vt:lpstr>1_Office 테마</vt:lpstr>
      <vt:lpstr>슬라이드 1</vt:lpstr>
      <vt:lpstr>슬라이드 2</vt:lpstr>
      <vt:lpstr>슬라이드 3</vt:lpstr>
      <vt:lpstr>슬라이드 4</vt:lpstr>
      <vt:lpstr>슬라이드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206</cp:revision>
  <dcterms:created xsi:type="dcterms:W3CDTF">2015-07-30T06:34:38Z</dcterms:created>
  <dcterms:modified xsi:type="dcterms:W3CDTF">2019-05-29T08:42:09Z</dcterms:modified>
</cp:coreProperties>
</file>