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57" r:id="rId4"/>
    <p:sldId id="299" r:id="rId5"/>
    <p:sldId id="305" r:id="rId6"/>
    <p:sldId id="302" r:id="rId7"/>
    <p:sldId id="310" r:id="rId8"/>
    <p:sldId id="311" r:id="rId9"/>
    <p:sldId id="307" r:id="rId10"/>
    <p:sldId id="308" r:id="rId1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13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대곡교</a:t>
            </a:r>
            <a:r>
              <a:rPr lang="ko-KR" altLang="en-US" sz="1800" dirty="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거더</a:t>
            </a:r>
            <a:r>
              <a:rPr lang="ko-KR" altLang="en-US" sz="1800" dirty="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설치 광경</a:t>
            </a:r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102610896" descr="EMB000020c43cf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357950" y="-21433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02586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5357818" y="-24"/>
          <a:ext cx="314327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571876"/>
            <a:ext cx="87122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건설기계 동원지정 임무고지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건설기계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불도저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덤프트럭 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건설기계 동원 지정에 따른 임무고지</a:t>
            </a:r>
            <a:r>
              <a:rPr lang="ko-KR" altLang="en-US" sz="2100" b="1" kern="0" dirty="0" smtClean="0">
                <a:latin typeface="HY헤드라인M" pitchFamily="18" charset="-127"/>
                <a:ea typeface="HY헤드라인M" pitchFamily="18" charset="-127"/>
              </a:rPr>
              <a:t>                        </a:t>
            </a:r>
            <a:endParaRPr lang="en-US" altLang="ko-KR" sz="21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285729"/>
            <a:ext cx="8463118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동절기 오지마을 가로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보안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등 특별점검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12. 12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16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상촌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용화면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폭설 등으로 고립되기 쉬운 지역 사전점검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142853"/>
            <a:ext cx="871543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승객알리미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LED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표시등 설치공사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12. 1. ~ 12. 15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21,000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인체센서 이용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승객알리미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표시등 설치로 버스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         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무정차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예방과 이용객 편의도모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3429000"/>
            <a:ext cx="868695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행복주차장 조성공사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성령바람교회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목화장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준공일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12. 12./ 20,000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개인 및 법인의 부설주차장을 주민들과 공유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하여 주차편의 증진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2844" y="285728"/>
            <a:ext cx="84296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건설관계자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通通通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통통통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간담회 개최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12. 13.(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14:00/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군청대회의실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대상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참여인원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건설관계자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주요업무 홍보 및 의견수렴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2844" y="3314359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초강교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내진 및 보수보강공사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사업위치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심천면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초강리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120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교량받침 보강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등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2844" y="142852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인도설치 및 유지보수 공사추진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사업위치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마산리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양정리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140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인도정비 및 난간설치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2844" y="3546179"/>
            <a:ext cx="842968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농업생산기반시설 정비사업 추진</a:t>
            </a:r>
            <a:endParaRPr lang="en-US" altLang="ko-KR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         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사업대상지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산막지구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농로포장공사외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  업  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58,600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공사준공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2844" y="357166"/>
            <a:ext cx="8429684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2019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신규 농산어촌개발사업 도 컨설팅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12. 22. 10:30~/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옥천군청 대회의실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중심지활성화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(2),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창조적마을만들기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(5)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참     석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43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6,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군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2,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주민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35)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신규사업에 대한 전문가 컨설팅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2844" y="3546179"/>
            <a:ext cx="8429684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kern="0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동절기 저수지 안전사고 예방 현수막 제작 및 설치</a:t>
            </a:r>
            <a:endParaRPr lang="en-US" altLang="ko-KR" sz="2800" b="1" kern="0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2017. 12. ~ 2018. 02.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관내 농업용 저수지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동절기 저수지 안전사고 예방을 위한 현수막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설치 및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홍보문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발송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9275"/>
            <a:ext cx="875033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건설교통</a:t>
            </a:r>
            <a:r>
              <a:rPr lang="ko-KR" altLang="en-US" sz="2400" kern="0" spc="-5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과</a:t>
            </a:r>
            <a:r>
              <a:rPr lang="ko-KR" altLang="en-US" sz="2400" kern="0" spc="-5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2017.11.23.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2208710"/>
              </p:ext>
            </p:extLst>
          </p:nvPr>
        </p:nvGraphicFramePr>
        <p:xfrm>
          <a:off x="755651" y="2205038"/>
          <a:ext cx="7745438" cy="3879631"/>
        </p:xfrm>
        <a:graphic>
          <a:graphicData uri="http://schemas.openxmlformats.org/drawingml/2006/table">
            <a:tbl>
              <a:tblPr firstRow="1" bandRow="1"/>
              <a:tblGrid>
                <a:gridCol w="1409900"/>
                <a:gridCol w="1279509"/>
                <a:gridCol w="1279509"/>
                <a:gridCol w="1347629"/>
                <a:gridCol w="1276288"/>
                <a:gridCol w="1152603"/>
              </a:tblGrid>
              <a:tr h="5048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전월대비</a:t>
                      </a:r>
                      <a:r>
                        <a:rPr lang="ko-KR" altLang="en-US" sz="18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증가인원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27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건설관리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166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교      통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      </a:t>
                      </a:r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로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농촌개발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건설관리팀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전기업체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전문건설업등록시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주소이전 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교통팀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운수업체 직원 및 관계인 주소 이전 독려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도로팀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도로공사 현장사무실 직원 주소이전독려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농촌개발팀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사업장 현장사무실 직원 주소 이전 독려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유원대학교 통합버스 승강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구입 설치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지역신문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계산리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683-15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주변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(Yea Tea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커피숍앞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이면도로 조도개선 홍보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-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위치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삼일공원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엘림전기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개구간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행복주차장  신청 홍보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행복주차장 주민과 함께 나눠요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주차난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해소 기대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감고을소식지자료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529</Words>
  <Application>Microsoft Office PowerPoint</Application>
  <PresentationFormat>화면 슬라이드 쇼(4:3)</PresentationFormat>
  <Paragraphs>111</Paragraphs>
  <Slides>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1" baseType="lpstr"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226</cp:revision>
  <dcterms:created xsi:type="dcterms:W3CDTF">2015-07-30T06:34:38Z</dcterms:created>
  <dcterms:modified xsi:type="dcterms:W3CDTF">2017-11-23T06:11:49Z</dcterms:modified>
</cp:coreProperties>
</file>