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56" r:id="rId4"/>
    <p:sldId id="257" r:id="rId5"/>
    <p:sldId id="287" r:id="rId6"/>
    <p:sldId id="288" r:id="rId7"/>
    <p:sldId id="294" r:id="rId8"/>
    <p:sldId id="293" r:id="rId9"/>
    <p:sldId id="302" r:id="rId10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0" y="2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2019-03-28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727" y="9444041"/>
            <a:ext cx="2948888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9307-986D-4BE1-AB37-C006588B7410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9307-986D-4BE1-AB37-C006588B7410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2019-03-28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2019-03-28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2019-03-28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63D8-0C5B-4611-88F3-F00C765788E0}" type="datetimeFigureOut">
              <a:rPr lang="ko-KR" altLang="en-US" smtClean="0"/>
              <a:pPr/>
              <a:t>2019-03-28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~1\AppData\Local\Temp\HAMONITEMP\20190130_143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1" lang="ko-KR" altLang="en-US" sz="6500" b="1" dirty="0">
              <a:solidFill>
                <a:srgbClr val="333399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500694" y="285728"/>
          <a:ext cx="3476628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628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107504" y="142853"/>
            <a:ext cx="8569896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읍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면 조도개선 및 보안등 설치 집행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기간 및 대상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4.1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4. 30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/11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개읍면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236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 업 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183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설치완료</a:t>
            </a:r>
            <a:endParaRPr lang="en-US" altLang="ko-KR" sz="2400" b="1" kern="0" spc="-3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7"/>
          <p:cNvSpPr>
            <a:spLocks noChangeArrowheads="1"/>
          </p:cNvSpPr>
          <p:nvPr/>
        </p:nvSpPr>
        <p:spPr bwMode="auto">
          <a:xfrm>
            <a:off x="142844" y="2285993"/>
            <a:ext cx="8715436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12-2.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2019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교통안전 실무협의회 개최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4. 2.(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11:00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상황실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위원장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부군수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]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교통관련 주요시책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현안업무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협조사항 등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42844" y="3857628"/>
            <a:ext cx="886783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12-3. </a:t>
            </a:r>
            <a:r>
              <a:rPr lang="ko-KR" altLang="en-US" sz="26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주차난</a:t>
            </a:r>
            <a:r>
              <a:rPr lang="ko-KR" altLang="en-US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해소를 위한 내 </a:t>
            </a:r>
            <a:r>
              <a:rPr lang="ko-KR" altLang="en-US" sz="26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집앞</a:t>
            </a:r>
            <a:r>
              <a:rPr lang="ko-KR" altLang="en-US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주차장 갖기 사업 신청</a:t>
            </a:r>
            <a:endParaRPr lang="en-US" altLang="ko-KR" sz="2600" b="1" kern="0" spc="7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신청대상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부설주차장 설치 의무지역 토지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건축물소유자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사업규모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3 ~ 4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업 비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공사비의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80%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지원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214291"/>
            <a:ext cx="8715436" cy="227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12-4.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2019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수도권 택시 군정광고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소요예산액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광고 기간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3. 1. ~ 12. 31.(10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총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  용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수도권 개인택시 외부 영동군 홍보물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부착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7"/>
          <p:cNvSpPr>
            <a:spLocks noChangeArrowheads="1"/>
          </p:cNvSpPr>
          <p:nvPr/>
        </p:nvSpPr>
        <p:spPr bwMode="auto">
          <a:xfrm>
            <a:off x="142844" y="4071942"/>
            <a:ext cx="9010712" cy="266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12-6. 2019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안전한 보행환경 조성사업 사전 설계검토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장소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4. 9(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세종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행정안전부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별관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 대상자 별 실시설계 도면 검토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     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자문위원컨설팅 등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7"/>
          <p:cNvSpPr>
            <a:spLocks noChangeArrowheads="1"/>
          </p:cNvSpPr>
          <p:nvPr/>
        </p:nvSpPr>
        <p:spPr bwMode="auto">
          <a:xfrm>
            <a:off x="214282" y="2357430"/>
            <a:ext cx="9091674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만남의 광장 조형물 설치사업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대상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국도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호선  만남의 광장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/450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디자인 결정 및 조달청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계약의뢰</a:t>
            </a: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7"/>
          <p:cNvSpPr>
            <a:spLocks noChangeArrowheads="1"/>
          </p:cNvSpPr>
          <p:nvPr/>
        </p:nvSpPr>
        <p:spPr bwMode="auto">
          <a:xfrm>
            <a:off x="0" y="71414"/>
            <a:ext cx="9036496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12-7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b="1" dirty="0" smtClean="0"/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군도 및 농어촌도로 확포장 사업 추진</a:t>
            </a:r>
            <a:endParaRPr kumimoji="1"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</a:t>
            </a: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28596" y="714356"/>
          <a:ext cx="8215370" cy="51511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00330"/>
                <a:gridCol w="1785950"/>
                <a:gridCol w="1214446"/>
                <a:gridCol w="2000264"/>
                <a:gridCol w="714380"/>
              </a:tblGrid>
              <a:tr h="5000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사  업  명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사  업  량 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사 업 비</a:t>
                      </a:r>
                      <a:r>
                        <a:rPr lang="en-US" altLang="ko-KR" sz="1700" dirty="0" smtClean="0"/>
                        <a:t>(</a:t>
                      </a:r>
                      <a:r>
                        <a:rPr lang="ko-KR" altLang="en-US" sz="1700" dirty="0" err="1" smtClean="0"/>
                        <a:t>백만원</a:t>
                      </a:r>
                      <a:r>
                        <a:rPr lang="en-US" altLang="ko-KR" sz="1700" dirty="0" smtClean="0"/>
                        <a:t>)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내      용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비고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합    계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</a:rPr>
                        <a:t>L=11.4km</a:t>
                      </a:r>
                      <a:endParaRPr lang="ko-KR" alt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</a:rPr>
                        <a:t>9,462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4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/>
                        <a:t>추풍령</a:t>
                      </a:r>
                      <a:r>
                        <a:rPr lang="en-US" altLang="ko-KR" sz="1200" b="1" dirty="0" smtClean="0"/>
                        <a:t>(</a:t>
                      </a:r>
                      <a:r>
                        <a:rPr lang="ko-KR" altLang="en-US" sz="1200" b="1" dirty="0" smtClean="0"/>
                        <a:t>사부리</a:t>
                      </a:r>
                      <a:r>
                        <a:rPr lang="en-US" altLang="ko-KR" sz="1200" b="1" dirty="0" smtClean="0"/>
                        <a:t>)</a:t>
                      </a:r>
                      <a:r>
                        <a:rPr lang="ko-KR" altLang="en-US" sz="1200" b="1" dirty="0" err="1" smtClean="0"/>
                        <a:t>도로확포장</a:t>
                      </a:r>
                      <a:r>
                        <a:rPr lang="ko-KR" altLang="en-US" sz="1200" b="1" dirty="0" smtClean="0"/>
                        <a:t> 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L=0.6km</a:t>
                      </a:r>
                      <a:r>
                        <a:rPr lang="en-US" altLang="ko-KR" sz="1200" b="1" baseline="0" dirty="0" smtClean="0"/>
                        <a:t> ,</a:t>
                      </a:r>
                      <a:r>
                        <a:rPr lang="en-US" altLang="ko-KR" sz="1200" b="1" dirty="0" smtClean="0"/>
                        <a:t>B=8.0m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     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공사착수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4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산막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조동간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L=0.6km,</a:t>
                      </a:r>
                      <a:r>
                        <a:rPr lang="en-US" altLang="ko-KR" sz="1200" b="1" baseline="0" dirty="0" smtClean="0"/>
                        <a:t> </a:t>
                      </a:r>
                      <a:r>
                        <a:rPr lang="en-US" altLang="ko-KR" sz="1200" b="1" dirty="0" smtClean="0"/>
                        <a:t>B=8.0m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     300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보상협의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4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추풍령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계룡리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L=0.6km,</a:t>
                      </a:r>
                      <a:r>
                        <a:rPr lang="en-US" altLang="ko-KR" sz="1200" b="1" baseline="0" dirty="0" smtClean="0"/>
                        <a:t> </a:t>
                      </a:r>
                      <a:r>
                        <a:rPr lang="en-US" altLang="ko-KR" sz="1200" b="1" dirty="0" smtClean="0"/>
                        <a:t>B=6.0m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     650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공사착수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4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학촌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마곡간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L=0.9km,</a:t>
                      </a:r>
                      <a:r>
                        <a:rPr lang="en-US" altLang="ko-KR" sz="1200" b="1" baseline="0" dirty="0" smtClean="0"/>
                        <a:t> </a:t>
                      </a:r>
                      <a:r>
                        <a:rPr lang="en-US" altLang="ko-KR" sz="1200" b="1" dirty="0" smtClean="0"/>
                        <a:t>B=6.0m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   1,500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보상협의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4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횡지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구백간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L=0.6km,</a:t>
                      </a:r>
                      <a:r>
                        <a:rPr lang="en-US" altLang="ko-KR" sz="1200" b="1" baseline="0" dirty="0" smtClean="0"/>
                        <a:t> </a:t>
                      </a:r>
                      <a:r>
                        <a:rPr lang="en-US" altLang="ko-KR" sz="1200" b="1" dirty="0" smtClean="0"/>
                        <a:t>B=6.0m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   1,300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보상협의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4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광평</a:t>
                      </a:r>
                      <a:r>
                        <a:rPr lang="ko-KR" altLang="en-US" sz="1200" b="1" baseline="0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L=0.25km,</a:t>
                      </a:r>
                      <a:r>
                        <a:rPr lang="en-US" altLang="ko-KR" sz="1200" b="1" baseline="0" dirty="0" smtClean="0"/>
                        <a:t> </a:t>
                      </a:r>
                      <a:r>
                        <a:rPr lang="en-US" altLang="ko-KR" sz="1200" b="1" dirty="0" smtClean="0"/>
                        <a:t>B=8.0m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     500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/>
                        <a:t>보상협의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4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구강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죽산간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L=1.72km,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</a:rPr>
                        <a:t> B=3~8m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    600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보상협의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4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노근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우천간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L=0.65km,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</a:rPr>
                        <a:t> B=8.0m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    500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관계기관협의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한국도로공사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상청화도로확포장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L=0.52km,B=5.5m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    462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공사착수</a:t>
                      </a:r>
                      <a:endParaRPr lang="en-US" altLang="ko-KR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공암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철동간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진입로 개설공사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L=0.3km,B=6.5(5.0)m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    500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공사착수</a:t>
                      </a:r>
                      <a:endParaRPr lang="en-US" altLang="ko-KR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명덕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도가실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L=2.2km,B=6.5(5.0)m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    550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인허가 및 보상협의</a:t>
                      </a:r>
                      <a:endParaRPr lang="en-US" altLang="ko-KR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지촌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남전간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L=1.0km,B=8.0(7.0)m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    550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인허가 및 보상협의</a:t>
                      </a:r>
                      <a:endParaRPr lang="en-US" altLang="ko-KR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남전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가동간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L=1.1km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</a:rPr>
                        <a:t> B=8.0(7.0)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    550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인허가 및 보상협의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150" b="1" dirty="0" err="1" smtClean="0">
                          <a:solidFill>
                            <a:schemeClr val="tx1"/>
                          </a:solidFill>
                        </a:rPr>
                        <a:t>용산</a:t>
                      </a:r>
                      <a:r>
                        <a:rPr lang="ko-KR" altLang="en-US" sz="1150" b="1" baseline="0" dirty="0" err="1" smtClean="0">
                          <a:solidFill>
                            <a:schemeClr val="tx1"/>
                          </a:solidFill>
                        </a:rPr>
                        <a:t>가곡리</a:t>
                      </a:r>
                      <a:r>
                        <a:rPr lang="en-US" altLang="ko-KR" sz="1150" b="1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150" b="1" baseline="0" dirty="0" smtClean="0">
                          <a:solidFill>
                            <a:schemeClr val="tx1"/>
                          </a:solidFill>
                        </a:rPr>
                        <a:t>리도</a:t>
                      </a:r>
                      <a:r>
                        <a:rPr lang="en-US" altLang="ko-KR" sz="1150" b="1" baseline="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r>
                        <a:rPr lang="ko-KR" altLang="en-US" sz="1150" b="1" baseline="0" dirty="0" smtClean="0">
                          <a:solidFill>
                            <a:schemeClr val="tx1"/>
                          </a:solidFill>
                        </a:rPr>
                        <a:t>호</a:t>
                      </a:r>
                      <a:r>
                        <a:rPr lang="en-US" altLang="ko-KR" sz="115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150" b="1" baseline="0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1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L=0.13km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</a:rPr>
                        <a:t> B=6.5(5.0)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     350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인허가 및 보상협의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안화리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군도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호선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진입로개설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L=0.3km,B=8.0(7.0)m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    550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인허가 및 보상협의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2844" y="357166"/>
            <a:ext cx="87868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12-8. </a:t>
            </a:r>
            <a:r>
              <a:rPr lang="ko-KR" altLang="en-US" sz="24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길현지구</a:t>
            </a:r>
            <a:r>
              <a:rPr lang="ko-KR" altLang="en-US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소규모용수개발사업</a:t>
            </a:r>
            <a:r>
              <a:rPr lang="en-US" altLang="ko-KR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4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수원공</a:t>
            </a:r>
            <a:r>
              <a:rPr lang="en-US" altLang="ko-KR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  <a:r>
              <a:rPr lang="ko-KR" altLang="en-US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  <a:endParaRPr lang="en-US" altLang="ko-KR" sz="24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90600" lvl="1" indent="-533400">
              <a:lnSpc>
                <a:spcPct val="150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심천면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길현리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일원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3,470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50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계약 및 착공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44" y="1928802"/>
            <a:ext cx="87868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12-9. </a:t>
            </a:r>
            <a:r>
              <a:rPr lang="ko-KR" altLang="en-US" sz="24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농번기대비 용수로 </a:t>
            </a:r>
            <a:r>
              <a:rPr lang="ko-KR" altLang="en-US" sz="24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퇴적토</a:t>
            </a:r>
            <a:r>
              <a:rPr lang="ko-KR" altLang="en-US" sz="24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준설</a:t>
            </a:r>
            <a:r>
              <a:rPr lang="en-US" altLang="ko-KR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  <a:endParaRPr lang="en-US" altLang="ko-KR" sz="24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90600" lvl="1" indent="-533400">
              <a:lnSpc>
                <a:spcPct val="150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부용리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25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50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집행 및 착수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7"/>
          <p:cNvSpPr>
            <a:spLocks noChangeArrowheads="1"/>
          </p:cNvSpPr>
          <p:nvPr/>
        </p:nvSpPr>
        <p:spPr bwMode="auto">
          <a:xfrm>
            <a:off x="142844" y="3643314"/>
            <a:ext cx="9010712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12-10.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일반농산어촌개발 신규지구 추진위원 교육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일시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장소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2019.  4.  4.(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10:00/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옥천군한두레권역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대     상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2019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년 신규지구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마을만들기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30" dirty="0" smtClean="0">
                <a:latin typeface="HY헤드라인M" pitchFamily="18" charset="-127"/>
                <a:ea typeface="HY헤드라인M" pitchFamily="18" charset="-127"/>
              </a:rPr>
              <a:t>추진위원</a:t>
            </a:r>
            <a:r>
              <a:rPr lang="en-US" altLang="ko-KR" sz="2400" b="1" kern="0" spc="-130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kern="0" spc="-13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130" dirty="0" smtClean="0">
                <a:latin typeface="HY헤드라인M" pitchFamily="18" charset="-127"/>
                <a:ea typeface="HY헤드라인M" pitchFamily="18" charset="-127"/>
              </a:rPr>
              <a:t>사업에 대한 이해도모 및 추진위원의 역할 인식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12-11. </a:t>
            </a:r>
            <a:r>
              <a:rPr lang="en-US" altLang="ko-KR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2020</a:t>
            </a:r>
            <a:r>
              <a:rPr lang="ko-KR" altLang="en-US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800" b="1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농촌중심지활성화사업</a:t>
            </a:r>
            <a:r>
              <a:rPr lang="ko-KR" altLang="en-US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신규사업 중앙 평가</a:t>
            </a:r>
            <a:endParaRPr lang="ko-KR" altLang="en-US" sz="2800" b="1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286250"/>
            <a:ext cx="9144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285720" y="714357"/>
          <a:ext cx="8572561" cy="1705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857256"/>
                <a:gridCol w="1143010"/>
                <a:gridCol w="1500198"/>
                <a:gridCol w="2143140"/>
                <a:gridCol w="928693"/>
              </a:tblGrid>
              <a:tr h="5457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+mn-lt"/>
                        </a:rPr>
                        <a:t>사업명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+mn-lt"/>
                        </a:rPr>
                        <a:t>구분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>
                          <a:latin typeface="+mn-lt"/>
                        </a:rPr>
                        <a:t>일시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+mn-lt"/>
                        </a:rPr>
                        <a:t>장소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+mn-lt"/>
                        </a:rPr>
                        <a:t>참석자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+mn-lt"/>
                        </a:rPr>
                        <a:t>비고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54570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spc="0" baseline="0" dirty="0" err="1" smtClean="0">
                          <a:latin typeface="+mn-lt"/>
                        </a:rPr>
                        <a:t>영동읍</a:t>
                      </a:r>
                      <a:r>
                        <a:rPr lang="ko-KR" altLang="en-US" sz="1600" b="1" spc="0" baseline="0" dirty="0" smtClean="0">
                          <a:latin typeface="+mn-lt"/>
                        </a:rPr>
                        <a:t> 농촌 중심지 </a:t>
                      </a:r>
                      <a:endParaRPr lang="en-US" altLang="ko-KR" sz="1600" b="1" spc="0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spc="0" baseline="0" dirty="0" err="1" smtClean="0">
                          <a:latin typeface="+mn-lt"/>
                        </a:rPr>
                        <a:t>활성화사업</a:t>
                      </a:r>
                      <a:endParaRPr lang="ko-KR" altLang="en-US" sz="1600" b="1" spc="0" baseline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+mn-lt"/>
                        </a:rPr>
                        <a:t>대면</a:t>
                      </a:r>
                      <a:endParaRPr lang="en-US" altLang="ko-KR" sz="1600" b="1" dirty="0" smtClean="0">
                        <a:latin typeface="+mn-lt"/>
                      </a:endParaRPr>
                    </a:p>
                    <a:p>
                      <a:pPr algn="ctr" latinLnBrk="1"/>
                      <a:r>
                        <a:rPr lang="ko-KR" altLang="en-US" sz="1600" b="1" dirty="0" smtClean="0">
                          <a:latin typeface="+mn-lt"/>
                        </a:rPr>
                        <a:t>평가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latin typeface="+mn-lt"/>
                        </a:rPr>
                        <a:t>4. 2.(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수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) 09:30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+mn-lt"/>
                        </a:rPr>
                        <a:t>대전</a:t>
                      </a:r>
                      <a:endParaRPr lang="en-US" altLang="ko-KR" sz="1600" b="1" dirty="0" smtClean="0">
                        <a:latin typeface="+mn-lt"/>
                      </a:endParaRPr>
                    </a:p>
                    <a:p>
                      <a:pPr algn="ctr" latinLnBrk="1"/>
                      <a:r>
                        <a:rPr lang="ko-KR" altLang="en-US" sz="1600" b="1" dirty="0" err="1" smtClean="0">
                          <a:latin typeface="+mn-lt"/>
                        </a:rPr>
                        <a:t>인터시티호텔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+mn-lt"/>
                        </a:rPr>
                        <a:t>영동읍장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, 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추진위원장 외 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2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명</a:t>
                      </a:r>
                      <a:endParaRPr lang="en-US" altLang="ko-KR" sz="16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1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580242"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600" b="1" spc="0" baseline="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smtClean="0">
                          <a:latin typeface="+mn-lt"/>
                        </a:rPr>
                        <a:t>현장</a:t>
                      </a:r>
                      <a:endParaRPr lang="en-US" altLang="ko-KR" sz="16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smtClean="0">
                          <a:latin typeface="+mn-lt"/>
                        </a:rPr>
                        <a:t>평가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latin typeface="+mn-lt"/>
                        </a:rPr>
                        <a:t>4. 8.(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월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) 10:00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err="1" smtClean="0">
                          <a:latin typeface="+mn-lt"/>
                        </a:rPr>
                        <a:t>영동읍</a:t>
                      </a:r>
                      <a:endParaRPr lang="en-US" altLang="ko-KR" sz="16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smtClean="0">
                          <a:latin typeface="+mn-lt"/>
                        </a:rPr>
                        <a:t>행정복지센터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+mn-lt"/>
                        </a:rPr>
                        <a:t>영동읍장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, 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추진위원장 외 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8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명</a:t>
                      </a:r>
                      <a:endParaRPr lang="en-US" altLang="ko-KR" sz="16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5720" y="2928934"/>
            <a:ext cx="856935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기타현안업무</a:t>
            </a: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2/4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분기 도로관리 심의 위원회 개최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서면심의 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4. 17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불법 </a:t>
            </a:r>
            <a:r>
              <a:rPr kumimoji="1" lang="ko-KR" altLang="en-US" sz="17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주정차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주민 </a:t>
            </a:r>
            <a:r>
              <a:rPr kumimoji="1" lang="ko-KR" altLang="en-US" sz="17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신고제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운영 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4. 17 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∼ 연중 </a:t>
            </a: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상반기 교량 정밀점검 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1" lang="ko-KR" altLang="en-US" sz="17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날근이다리외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71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/200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7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석현리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sz="17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소교량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설치공사 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공사집행 </a:t>
            </a: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658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7"/>
          <p:cNvSpPr>
            <a:spLocks noChangeArrowheads="1"/>
          </p:cNvSpPr>
          <p:nvPr/>
        </p:nvSpPr>
        <p:spPr bwMode="auto">
          <a:xfrm>
            <a:off x="0" y="142852"/>
            <a:ext cx="9036496" cy="126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7"/>
          <p:cNvSpPr>
            <a:spLocks noChangeArrowheads="1"/>
          </p:cNvSpPr>
          <p:nvPr/>
        </p:nvSpPr>
        <p:spPr bwMode="auto">
          <a:xfrm>
            <a:off x="152400" y="1142984"/>
            <a:ext cx="9036496" cy="126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7"/>
          <p:cNvSpPr>
            <a:spLocks noChangeArrowheads="1"/>
          </p:cNvSpPr>
          <p:nvPr/>
        </p:nvSpPr>
        <p:spPr bwMode="auto">
          <a:xfrm>
            <a:off x="259904" y="357166"/>
            <a:ext cx="9036496" cy="279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주차난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해소를 위한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내집앞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주차장 갖기 사업 신청 홍보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공사비의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80%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지원 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지역신문 및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감고을소식지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자료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610</Words>
  <Application>Microsoft Office PowerPoint</Application>
  <PresentationFormat>화면 슬라이드 쇼(4:3)</PresentationFormat>
  <Paragraphs>143</Paragraphs>
  <Slides>7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Office 테마</vt:lpstr>
      <vt:lpstr>2_조화</vt:lpstr>
      <vt:lpstr>1_Office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144</cp:revision>
  <dcterms:created xsi:type="dcterms:W3CDTF">2015-07-30T06:34:38Z</dcterms:created>
  <dcterms:modified xsi:type="dcterms:W3CDTF">2019-03-27T23:19:54Z</dcterms:modified>
</cp:coreProperties>
</file>