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67" r:id="rId5"/>
    <p:sldId id="264" r:id="rId6"/>
    <p:sldId id="266" r:id="rId7"/>
    <p:sldId id="265" r:id="rId8"/>
    <p:sldId id="263" r:id="rId9"/>
    <p:sldId id="268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429000"/>
            <a:ext cx="87836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농어촌 버스 승강장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일제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</a:t>
            </a:r>
            <a:endParaRPr kumimoji="1"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실태조사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26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3. 4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현지확인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버스승강장 지붕균열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퇴색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훼손 등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569325" cy="2530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전기안전점검 실시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spc="7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spc="7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spc="7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일원 가로등 제어함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161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가로등 및 제어함의 누전 및 절연상태 등 점검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60648"/>
            <a:ext cx="8783637" cy="65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 smtClea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자동차관련 과태료 사전통지 및 부과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주정차위반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정기검사지연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보험미가입자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3. 31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사전통지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자진납부시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20%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133,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96,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74)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부과고지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199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위반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99,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51,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49)</a:t>
            </a:r>
            <a:endParaRPr kumimoji="1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9-4.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1894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3137537"/>
                <a:gridCol w="936104"/>
                <a:gridCol w="1008112"/>
                <a:gridCol w="1944216"/>
                <a:gridCol w="72008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5,800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1213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죽산간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도로확포장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1.4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 및 주민설명회 개최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34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지내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1.2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노근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2,500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2924944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3645024"/>
          <a:ext cx="8640962" cy="22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5649"/>
                <a:gridCol w="1035497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4,300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335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남전교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대곡교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534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위험도로</a:t>
                      </a:r>
                      <a:endParaRPr lang="ko-KR" altLang="en-US" sz="1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오정도로 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1.25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2,200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534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심곡지하차도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오정리간도로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431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574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00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8.05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11,800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웅북도로확포장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1.4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2,600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대해도로확포장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0.95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1,300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내룡도로확포장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0.15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서송원진입도로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800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횡지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구백간도로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난곡도로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400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인허가 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유곡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 도로 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탑선도로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0.7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화신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절골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월전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남악간도로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지촌도로확포장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장척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광평간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인허가 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463312"/>
            <a:ext cx="8569325" cy="238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농업용 저수지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국가안전대진단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점검계획 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29. ~ 3. 18. (3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저수지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저수지 농업기반시설 관리규정에 따라 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점검 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429000"/>
            <a:ext cx="896448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2017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 창조적 마을 만들기 사업 중앙 평가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매곡평전마을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각 마을 대표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 담당자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신규사업성 검토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대면심사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463312"/>
            <a:ext cx="856932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2016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농업생산기반시설 목적 외 사용료 징수 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상  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징수 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3. 2. ~ 3. 23.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징  수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3429000"/>
            <a:ext cx="88646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531</Words>
  <Application>Microsoft Office PowerPoint</Application>
  <PresentationFormat>화면 슬라이드 쇼(4:3)</PresentationFormat>
  <Paragraphs>179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54</cp:revision>
  <dcterms:created xsi:type="dcterms:W3CDTF">2015-07-30T06:34:38Z</dcterms:created>
  <dcterms:modified xsi:type="dcterms:W3CDTF">2016-02-25T05:43:34Z</dcterms:modified>
</cp:coreProperties>
</file>