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1"/>
  </p:notesMasterIdLst>
  <p:sldIdLst>
    <p:sldId id="256" r:id="rId4"/>
    <p:sldId id="267" r:id="rId5"/>
    <p:sldId id="264" r:id="rId6"/>
    <p:sldId id="266" r:id="rId7"/>
    <p:sldId id="265" r:id="rId8"/>
    <p:sldId id="263" r:id="rId9"/>
    <p:sldId id="268" r:id="rId10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56B4B-D98A-42C7-A27A-609893A63B2F}" type="datetimeFigureOut">
              <a:rPr lang="ko-KR" altLang="en-US" smtClean="0"/>
              <a:pPr/>
              <a:t>2016-02-25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49307-986D-4BE1-AB37-C006588B74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56727" y="9444039"/>
            <a:ext cx="2948888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/>
              <a:buNone/>
            </a:pPr>
            <a:fld id="{E2CAECB7-59CD-4B28-A2FE-F999B675D9FE}" type="slidenum">
              <a:rPr kumimoji="1"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kumimoji="1"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466" y="4721225"/>
            <a:ext cx="544068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2016-02-25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2016-02-25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2016-02-25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902BA-E121-479A-8D1D-97053C92DF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5E9E5-CC5F-480C-8814-37216526E34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323B2-C02A-4E0D-B973-8C54299976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7D696-C057-4F0A-A21C-AF5C1F552D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26FD4-FADD-4B19-8CC0-8F273E65CA0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7748B-0E63-4C22-A1E7-FBC5CC67D6D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7E6DA-642D-4407-9586-5EDD14DBCC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346B6-551D-4022-8730-93B080597BE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2016-02-25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FDC83-D33D-4468-99DD-8F8F1F870F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CD6C0-43DA-46AA-9C17-55EFEC975B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4757D-41BA-4D11-87EB-D10587942A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298F2-C949-41DC-B3F4-3C75FD113BE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D7127-E16F-42B8-8B3A-1B8F02A0809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83EEE-037C-404E-990E-ECBEE36681E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C7126-1292-441D-94CE-7C845907236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4B950-7FEA-485B-8F7C-6581A650491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E6A55-51FA-4699-BBCB-AE7D62C4C97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35EC4-8F41-428B-8C0A-847B8542AEAF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2016-02-25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B6596-2CFF-4941-A4E4-0D84AE7868A9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10547-0B16-4162-B440-5F951D1AECD6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498F0-624E-459B-BCE7-43AE8427FFE5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A71DD-D787-4807-B8F6-63917F7E2FD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2016-02-25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2016-02-25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2016-02-25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2016-02-25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2016-02-25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2016-02-25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F63D8-0C5B-4611-88F3-F00C765788E0}" type="datetimeFigureOut">
              <a:rPr lang="ko-KR" altLang="en-US" smtClean="0"/>
              <a:pPr/>
              <a:t>2016-02-25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B4FB7ACF-9309-47AE-BB5E-49EC12C14F9C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D11F9D-0575-47E1-81D7-C4E74CBB65D3}" type="slidenum">
              <a:rPr kumimoji="1" lang="en-US" altLang="ko-KR">
                <a:solidFill>
                  <a:prstClr val="black">
                    <a:tint val="75000"/>
                  </a:prstClr>
                </a:solidFill>
                <a:ea typeface="HY견고딕" pitchFamily="18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kumimoji="1"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kumimoji="1"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설 교 통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388" y="3429000"/>
            <a:ext cx="8783637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9-2. </a:t>
            </a:r>
            <a:r>
              <a:rPr kumimoji="1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농어촌 버스 승강장 </a:t>
            </a:r>
            <a:r>
              <a:rPr kumimoji="1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일제</a:t>
            </a:r>
            <a:r>
              <a:rPr kumimoji="1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</a:t>
            </a:r>
            <a:r>
              <a:rPr kumimoji="1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</a:t>
            </a:r>
            <a:endParaRPr kumimoji="1"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실태조사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2. 26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3. 4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현지확인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버스승강장 지붕균열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퇴색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훼손 등</a:t>
            </a: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79388" y="260350"/>
            <a:ext cx="8569325" cy="25304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9-1</a:t>
            </a:r>
            <a:r>
              <a:rPr lang="en-US" altLang="ko-KR" sz="2800" b="1" kern="0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가로등 </a:t>
            </a:r>
            <a:r>
              <a:rPr lang="ko-KR" altLang="en-US" sz="2800" b="1" kern="0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전기안전점검 실시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70" dirty="0">
                <a:latin typeface="HY헤드라인M" pitchFamily="18" charset="-127"/>
                <a:ea typeface="HY헤드라인M" pitchFamily="18" charset="-127"/>
              </a:rPr>
              <a:t>기   간 </a:t>
            </a:r>
            <a:r>
              <a:rPr lang="en-US" altLang="ko-KR" sz="2400" b="1" kern="0" spc="70" dirty="0"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400" b="1" kern="0" spc="70" dirty="0" err="1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kern="0" spc="7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영동군 일원 가로등 제어함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161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가로등 및 제어함의 누전 및 절연상태 등 점검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388" y="260648"/>
            <a:ext cx="8783637" cy="6597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 smtClean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자동차관련 과태료 사전통지 및 부과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고지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주정차위반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정기검사지연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보험미가입자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납부기간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3. 15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3. 31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사전통지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303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월위반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자진납부시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20%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감경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  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불법주정차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133,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검사지연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96,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보험미가입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74)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부과고지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199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(12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 위반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  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불법주정차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99,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검사지연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51,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보험미가입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49)</a:t>
            </a:r>
            <a:endParaRPr kumimoji="1"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ChangeArrowheads="1"/>
          </p:cNvSpPr>
          <p:nvPr/>
        </p:nvSpPr>
        <p:spPr bwMode="auto">
          <a:xfrm>
            <a:off x="195263" y="3835400"/>
            <a:ext cx="89281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kumimoji="1" lang="ko-KR" altLang="en-US" sz="2400" b="1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80404" y="332656"/>
            <a:ext cx="8928100" cy="328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9-4. 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군도 확</a:t>
            </a:r>
            <a:r>
              <a:rPr kumimoji="1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포장사업 추진</a:t>
            </a:r>
            <a:endParaRPr kumimoji="1"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250825" y="899536"/>
          <a:ext cx="8641656" cy="1894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606"/>
                <a:gridCol w="3137537"/>
                <a:gridCol w="936104"/>
                <a:gridCol w="1008112"/>
                <a:gridCol w="1944216"/>
                <a:gridCol w="720081"/>
              </a:tblGrid>
              <a:tr h="480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구  분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사     업     명 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사업량</a:t>
                      </a:r>
                      <a:endParaRPr kumimoji="1" lang="ko-KR" altLang="en-US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(km)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백만원</a:t>
                      </a: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내       용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비 고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2800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r>
                        <a:rPr kumimoji="1" lang="ko-KR" alt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건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4.7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5,800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412136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  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구강</a:t>
                      </a:r>
                      <a:r>
                        <a:rPr kumimoji="1" lang="en-US" altLang="ko-KR" sz="12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1" lang="ko-KR" altLang="en-US" sz="1200" b="1" u="none" strike="noStrike" cap="none" spc="-50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죽산간</a:t>
                      </a:r>
                      <a:r>
                        <a:rPr kumimoji="1" lang="ko-KR" altLang="en-US" sz="12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200" b="1" u="none" strike="noStrike" cap="none" spc="-50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도로확포장</a:t>
                      </a:r>
                      <a:r>
                        <a:rPr kumimoji="1" lang="ko-KR" altLang="en-US" sz="12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공사</a:t>
                      </a:r>
                      <a:endParaRPr kumimoji="1" lang="en-US" altLang="ko-KR" sz="1200" b="1" i="0" u="none" strike="noStrike" cap="none" spc="-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1.4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조사측량 및 주민설명회 개최</a:t>
                      </a:r>
                      <a:endParaRPr kumimoji="1" lang="en-US" altLang="ko-KR" sz="12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17344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지내</a:t>
                      </a: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심천간</a:t>
                      </a: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구강</a:t>
                      </a: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도로 </a:t>
                      </a:r>
                      <a:r>
                        <a:rPr kumimoji="1" lang="ko-KR" altLang="en-US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공사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1.2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3,300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포장공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13352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노근</a:t>
                      </a: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우천간</a:t>
                      </a: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도로 </a:t>
                      </a:r>
                      <a:r>
                        <a:rPr kumimoji="1" lang="ko-KR" altLang="en-US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공사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2.1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2,500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구조물공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및 배수공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</a:tbl>
          </a:graphicData>
        </a:graphic>
      </p:graphicFrame>
      <p:sp>
        <p:nvSpPr>
          <p:cNvPr id="5" name="직사각형 4"/>
          <p:cNvSpPr/>
          <p:nvPr/>
        </p:nvSpPr>
        <p:spPr>
          <a:xfrm>
            <a:off x="180404" y="2924944"/>
            <a:ext cx="892810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9-5. 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도로유지보수 및 교량가설 사업추진</a:t>
            </a:r>
            <a:endParaRPr kumimoji="1"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323528" y="3645024"/>
          <a:ext cx="8640962" cy="226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855"/>
                <a:gridCol w="3095649"/>
                <a:gridCol w="1035497"/>
                <a:gridCol w="1053430"/>
                <a:gridCol w="2015531"/>
              </a:tblGrid>
              <a:tr h="480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  업     명 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(km)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       용</a:t>
                      </a:r>
                    </a:p>
                  </a:txBody>
                  <a:tcPr marL="93600" marR="93600" marT="46800" marB="46800" anchor="ctr" horzOverflow="overflow"/>
                </a:tc>
              </a:tr>
              <a:tr h="3083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4,300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2800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  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도로유지보수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식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</a:p>
                  </a:txBody>
                  <a:tcPr marL="93600" marR="93600" marT="46800" marB="46800" anchor="ctr" horzOverflow="overflow"/>
                </a:tc>
              </a:tr>
              <a:tr h="33350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교량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남전교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재 가설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/0.5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1,000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착공</a:t>
                      </a:r>
                    </a:p>
                  </a:txBody>
                  <a:tcPr marL="93600" marR="93600" marT="46800" marB="46800" anchor="ctr" horzOverflow="overflow"/>
                </a:tc>
              </a:tr>
              <a:tr h="19275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대곡교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재 가설 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/0.2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</a:p>
                  </a:txBody>
                  <a:tcPr marL="93600" marR="93600" marT="46800" marB="46800" anchor="ctr" horzOverflow="overflow"/>
                </a:tc>
              </a:tr>
              <a:tr h="15348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위험도로</a:t>
                      </a:r>
                      <a:endParaRPr lang="ko-KR" altLang="en-US" sz="12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오정도로  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1.25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2,200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포장공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15348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심곡지하차도 ∼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오정리간도로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0.2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200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</a:p>
                  </a:txBody>
                  <a:tcPr marL="93600" marR="93600" marT="46800" marB="46800" anchor="ctr" horzOverflow="overflow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ChangeArrowheads="1"/>
          </p:cNvSpPr>
          <p:nvPr/>
        </p:nvSpPr>
        <p:spPr bwMode="auto">
          <a:xfrm>
            <a:off x="195263" y="3835400"/>
            <a:ext cx="89281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kumimoji="1" lang="ko-KR" altLang="en-US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58750" y="356809"/>
            <a:ext cx="8928100" cy="2856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9-6</a:t>
            </a: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농어촌도로 확</a:t>
            </a:r>
            <a:r>
              <a:rPr kumimoji="1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포장사업 추진</a:t>
            </a: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250825" y="936888"/>
          <a:ext cx="8640963" cy="54316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807"/>
                <a:gridCol w="2304256"/>
                <a:gridCol w="1008112"/>
                <a:gridCol w="1152128"/>
                <a:gridCol w="2232248"/>
                <a:gridCol w="935412"/>
              </a:tblGrid>
              <a:tr h="5743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구  분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사     업     명 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사업량</a:t>
                      </a:r>
                      <a:endParaRPr kumimoji="1" lang="ko-KR" altLang="en-US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(km)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백만원</a:t>
                      </a: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내       용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비  고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4006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계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12</a:t>
                      </a: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건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8.05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11,800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rowSpan="1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농어촌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도 </a:t>
                      </a:r>
                      <a:r>
                        <a:rPr kumimoji="1" lang="ko-KR" altLang="en-US" sz="1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로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웅북도로확포장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1.4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  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2,600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배수공 및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구조물공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대해도로확포장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(2</a:t>
                      </a:r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공구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0.95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  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1,300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 및 배수공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내룡도로확포장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0.15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     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300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서송원진입도로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(2</a:t>
                      </a:r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공구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0.2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800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횡지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구백간도로</a:t>
                      </a:r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1.15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1,500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난곡도로 </a:t>
                      </a:r>
                      <a:r>
                        <a:rPr lang="ko-KR" altLang="en-US" sz="1200" b="1" u="none" strike="noStrike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0.2</a:t>
                      </a:r>
                      <a:r>
                        <a:rPr lang="ko-KR" altLang="en-US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    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400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 및 인허가 협의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유곡</a:t>
                      </a:r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리 도로 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0.2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100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탑선도로 </a:t>
                      </a:r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0.7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1,500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 및 배수공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화신</a:t>
                      </a:r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리</a:t>
                      </a:r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절골</a:t>
                      </a:r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0.5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800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월전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r>
                        <a:rPr lang="ko-KR" altLang="en-US" sz="1200" b="1" u="none" strike="noStrike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남악간도로</a:t>
                      </a:r>
                      <a:r>
                        <a:rPr lang="ko-KR" altLang="en-US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200" b="1" u="none" strike="noStrike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0.5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700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192351">
                <a:tc vMerge="1"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지촌도로확포장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1.0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1,500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착공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19235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장척 ∼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광평간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도로 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1.1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300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 및 인허가 협의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124" name="직사각형 7"/>
          <p:cNvSpPr>
            <a:spLocks noChangeArrowheads="1"/>
          </p:cNvSpPr>
          <p:nvPr/>
        </p:nvSpPr>
        <p:spPr bwMode="auto">
          <a:xfrm>
            <a:off x="179512" y="463312"/>
            <a:ext cx="8569325" cy="2382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9-7.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농업용 저수지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국가안전대진단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점검계획 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2. 29. ~ 3. 18. (3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주간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관내 저수지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55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관내 저수지 농업기반시설 관리규정에 따라 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점검 실시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79512" y="3429000"/>
            <a:ext cx="8964488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9-8. 2017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신규 창조적 마을 만들기 사업 중앙 평가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매곡평전마을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 마을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참      석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각 마을 대표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군 담당자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신규사업성 검토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대면심사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124" name="직사각형 7"/>
          <p:cNvSpPr>
            <a:spLocks noChangeArrowheads="1"/>
          </p:cNvSpPr>
          <p:nvPr/>
        </p:nvSpPr>
        <p:spPr bwMode="auto">
          <a:xfrm>
            <a:off x="179512" y="463312"/>
            <a:ext cx="8569325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9-9. 2016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농업생산기반시설 목적 외 사용료 징수 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  상  건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118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징수 기간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3. 2. ~ 3. 23.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징  수  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18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50825" y="3429000"/>
            <a:ext cx="886460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531</Words>
  <Application>Microsoft Office PowerPoint</Application>
  <PresentationFormat>화면 슬라이드 쇼(4:3)</PresentationFormat>
  <Paragraphs>179</Paragraphs>
  <Slides>7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3</vt:i4>
      </vt:variant>
      <vt:variant>
        <vt:lpstr>슬라이드 제목</vt:lpstr>
      </vt:variant>
      <vt:variant>
        <vt:i4>7</vt:i4>
      </vt:variant>
    </vt:vector>
  </HeadingPairs>
  <TitlesOfParts>
    <vt:vector size="10" baseType="lpstr">
      <vt:lpstr>Office 테마</vt:lpstr>
      <vt:lpstr>2_조화</vt:lpstr>
      <vt:lpstr>1_Office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54</cp:revision>
  <dcterms:created xsi:type="dcterms:W3CDTF">2015-07-30T06:34:38Z</dcterms:created>
  <dcterms:modified xsi:type="dcterms:W3CDTF">2016-02-25T05:43:34Z</dcterms:modified>
</cp:coreProperties>
</file>