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5"/>
  </p:notesMasterIdLst>
  <p:sldIdLst>
    <p:sldId id="256" r:id="rId4"/>
    <p:sldId id="257" r:id="rId5"/>
    <p:sldId id="303" r:id="rId6"/>
    <p:sldId id="304" r:id="rId7"/>
    <p:sldId id="305" r:id="rId8"/>
    <p:sldId id="310" r:id="rId9"/>
    <p:sldId id="306" r:id="rId10"/>
    <p:sldId id="307" r:id="rId11"/>
    <p:sldId id="312" r:id="rId12"/>
    <p:sldId id="298" r:id="rId13"/>
    <p:sldId id="277" r:id="rId14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4660"/>
  </p:normalViewPr>
  <p:slideViewPr>
    <p:cSldViewPr>
      <p:cViewPr varScale="1">
        <p:scale>
          <a:sx n="100" d="100"/>
          <a:sy n="100" d="100"/>
        </p:scale>
        <p:origin x="-3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2018-06-28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Resized_20170524_102938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24000" y="-1143000"/>
            <a:ext cx="12192000" cy="914400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643570" y="214290"/>
          <a:ext cx="3357586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</a:tblGrid>
              <a:tr h="777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285728"/>
            <a:ext cx="878687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지역공동체 제안 공모사업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2018. 7. ~ 12.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9,170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상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K+POP=STAR,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소소한마켓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공동체 활성화를 위한 활동비 지원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5024" y="3957566"/>
            <a:ext cx="878687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9388" y="500063"/>
            <a:ext cx="8626475" cy="578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 지방도로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풀깍기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홍보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개읍면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신규 노원 조성 홍보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홍보 방법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및 지방지 신문보도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5"/>
            <a:ext cx="8640763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288428"/>
            <a:ext cx="8929718" cy="292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건설기계 사업장 일제 점검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건설기계사업장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점검반원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옥천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한국건설기계정비협회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등록기준 미달 및 불법영업 점검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285728"/>
            <a:ext cx="8929718" cy="292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귀농귀촌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 가로등 설치사업추진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귀농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귀촌인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고효율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보안등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수요조사 및 착공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78974" y="246421"/>
            <a:ext cx="9036496" cy="301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15-3.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건설기계관리 정보시스템 일제정비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431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굴삭기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166,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지게차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188,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77)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건설기계 등록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말소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검사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사업장관리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건설기계 동원지정현황 자료 정비 등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2844" y="3429000"/>
            <a:ext cx="889365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교통안전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LED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표지판 설치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중 </a:t>
            </a:r>
            <a:endParaRPr lang="en-US" altLang="ko-KR" b="1" kern="0" spc="7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 상 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마을회관 앞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야간 교통사고 방지를 위해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시인성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높은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LED                                   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교통표지판 설치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78974" y="246421"/>
            <a:ext cx="9036496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15-5.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영산동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공영주차장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복층화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사업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검토 용역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 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검토 용역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214282" y="3071810"/>
            <a:ext cx="8686956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15-6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행복주차장 조성 사업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영동초등학교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영신중학교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개인 및 법인의 부설주차장을 주민들과 공유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하여 주차편의 증진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7"/>
          <p:cNvSpPr>
            <a:spLocks noChangeArrowheads="1"/>
          </p:cNvSpPr>
          <p:nvPr/>
        </p:nvSpPr>
        <p:spPr bwMode="auto">
          <a:xfrm>
            <a:off x="142844" y="276069"/>
            <a:ext cx="8893652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15-7</a:t>
            </a:r>
            <a:r>
              <a:rPr lang="ko-KR" altLang="en-US" sz="2800" b="1" dirty="0" smtClean="0"/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확포장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428596" y="1154538"/>
          <a:ext cx="8215370" cy="550312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0330"/>
                <a:gridCol w="1785950"/>
                <a:gridCol w="1214446"/>
                <a:gridCol w="2000264"/>
                <a:gridCol w="714380"/>
              </a:tblGrid>
              <a:tr h="70885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명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량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업 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백만원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내      용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비고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12</a:t>
                      </a:r>
                      <a:r>
                        <a:rPr lang="ko-KR" altLang="en-US" sz="1800" b="1" dirty="0" err="1" smtClean="0"/>
                        <a:t>개노선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8,209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8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추풍령</a:t>
                      </a: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smtClean="0"/>
                        <a:t>사부리</a:t>
                      </a:r>
                      <a:r>
                        <a:rPr lang="en-US" altLang="ko-KR" sz="1200" b="1" dirty="0" smtClean="0"/>
                        <a:t>)</a:t>
                      </a:r>
                      <a:r>
                        <a:rPr lang="ko-KR" altLang="en-US" sz="1200" b="1" dirty="0" err="1" smtClean="0"/>
                        <a:t>도로확포장</a:t>
                      </a:r>
                      <a:r>
                        <a:rPr lang="ko-KR" altLang="en-US" sz="1200" b="1" dirty="0" smtClean="0"/>
                        <a:t>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</a:t>
                      </a:r>
                      <a:r>
                        <a:rPr lang="en-US" altLang="ko-KR" sz="1200" baseline="0" dirty="0" smtClean="0"/>
                        <a:t> ,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/>
                        <a:t>보상협의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4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산막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err="1" smtClean="0"/>
                        <a:t>조동간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관계기관협의 및 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0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추풍령</a:t>
                      </a: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err="1" smtClean="0"/>
                        <a:t>계룡리</a:t>
                      </a:r>
                      <a:r>
                        <a:rPr lang="en-US" altLang="ko-KR" sz="1200" b="1" dirty="0" smtClean="0"/>
                        <a:t>)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24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학촌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smtClean="0"/>
                        <a:t>마곡간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L=0.9km,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750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보상협의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횡지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err="1" smtClean="0"/>
                        <a:t>구백간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L=0.6km,</a:t>
                      </a:r>
                      <a:r>
                        <a:rPr lang="en-US" altLang="ko-KR" sz="1200" baseline="0" smtClean="0"/>
                        <a:t> </a:t>
                      </a:r>
                      <a:r>
                        <a:rPr lang="en-US" altLang="ko-KR" sz="120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1000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보상협의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4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광평</a:t>
                      </a:r>
                      <a:r>
                        <a:rPr lang="ko-KR" altLang="en-US" sz="1200" b="1" baseline="0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L=0.25km,</a:t>
                      </a:r>
                      <a:r>
                        <a:rPr lang="en-US" altLang="ko-KR" sz="1200" baseline="0" smtClean="0"/>
                        <a:t> </a:t>
                      </a:r>
                      <a:r>
                        <a:rPr lang="en-US" altLang="ko-KR" sz="120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500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관계기관협의 및 보상협의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하가도로확포장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L=0.1km,</a:t>
                      </a:r>
                      <a:r>
                        <a:rPr lang="en-US" altLang="ko-KR" sz="1200" baseline="0" smtClean="0"/>
                        <a:t> </a:t>
                      </a:r>
                      <a:r>
                        <a:rPr lang="en-US" altLang="ko-KR" sz="120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190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기존건물철거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율리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err="1" smtClean="0"/>
                        <a:t>한석간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L=0.86km,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1750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차분 착공</a:t>
                      </a:r>
                      <a:endParaRPr lang="en-US" altLang="ko-KR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3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약목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각계간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L=0.56km,</a:t>
                      </a:r>
                      <a:r>
                        <a:rPr lang="en-US" altLang="ko-KR" sz="1200" baseline="0" smtClean="0">
                          <a:solidFill>
                            <a:schemeClr val="tx1"/>
                          </a:solidFill>
                        </a:rPr>
                        <a:t> 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769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</a:rPr>
                        <a:t>포장공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 시공</a:t>
                      </a:r>
                      <a:endParaRPr lang="en-US" altLang="ko-KR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3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구강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죽산간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L=1.72km,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B=3~8m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600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관련법협의 및 보상협의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봉곡리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텃골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L=0.47km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, 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1200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배수공 및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</a:rPr>
                        <a:t>구조물공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</a:rPr>
                        <a:t> 시공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노근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우천간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L=0.65km,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</a:rPr>
                        <a:t>한국도로공사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0" y="246421"/>
            <a:ext cx="9036496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15-8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회전교차로 설치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교차로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교차로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교차로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관련기관 협의 및 보상협의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0" y="2973207"/>
            <a:ext cx="9036496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/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15-9.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군도 및 농어촌도로 재포장사업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2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당곡지구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L=14km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사업추진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 및 집행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2844" y="317859"/>
            <a:ext cx="6715124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FFFF"/>
              </a:buClr>
              <a:buSzPct val="60000"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15-10.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보호구역 정비사업 추진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어린이보호구역 정비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노인보호구역 정비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312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공사집행 및 착공</a:t>
            </a:r>
            <a:endParaRPr lang="ko-KR" altLang="en-US" dirty="0"/>
          </a:p>
        </p:txBody>
      </p:sp>
      <p:sp>
        <p:nvSpPr>
          <p:cNvPr id="6" name="직사각형 7"/>
          <p:cNvSpPr>
            <a:spLocks noChangeArrowheads="1"/>
          </p:cNvSpPr>
          <p:nvPr/>
        </p:nvSpPr>
        <p:spPr bwMode="auto">
          <a:xfrm>
            <a:off x="214282" y="3347903"/>
            <a:ext cx="8643998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15-11.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만남의 광장조성사업  추진</a:t>
            </a:r>
            <a:endParaRPr lang="en-US" altLang="ko-KR" sz="10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2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만남의 광장 설치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계약심사 및 착공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142844" y="428604"/>
            <a:ext cx="8643998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15-12.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도로유지보수 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(1,2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10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2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회동지구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개지구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집행 및 공사 착공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214282" y="3071810"/>
            <a:ext cx="8715436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15-13.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우기대비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배수장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가동여부 확인점검</a:t>
            </a:r>
            <a:endParaRPr lang="en-US" altLang="ko-KR" sz="10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운영중인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배수장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 검 반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1)</a:t>
            </a:r>
            <a:endParaRPr lang="en-US" altLang="ko-KR" sz="22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운영중인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전체배수장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가동여부확인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285728"/>
            <a:ext cx="8572560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일반농산어촌개발 사업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농촌중심지활성화사업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800" b="1" kern="0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복지문화회관 관련부서 협의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세부공종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마무리 공사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800" b="1" kern="0" dirty="0" smtClean="0">
                <a:latin typeface="HY헤드라인M" pitchFamily="18" charset="-127"/>
                <a:ea typeface="HY헤드라인M" pitchFamily="18" charset="-127"/>
              </a:rPr>
              <a:t>                           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복지회관 증축 착공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매곡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용화면 </a:t>
            </a:r>
            <a:r>
              <a:rPr lang="ko-KR" altLang="en-US" sz="800" b="1" kern="0" dirty="0" smtClean="0">
                <a:latin typeface="HY헤드라인M" pitchFamily="18" charset="-127"/>
                <a:ea typeface="HY헤드라인M" pitchFamily="18" charset="-127"/>
              </a:rPr>
              <a:t>          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기본계획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관련부서 협의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800" b="1" kern="0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기본계획 착수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31800" y="3788494"/>
            <a:ext cx="8712200" cy="292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창조적마을만들기사업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죽촌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임계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유점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세부공종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공사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평전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철동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고당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           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기본계획 승인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산뜰애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죽산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내룡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신항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압치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기본계획 착수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728</Words>
  <Application>Microsoft Office PowerPoint</Application>
  <PresentationFormat>화면 슬라이드 쇼(4:3)</PresentationFormat>
  <Paragraphs>162</Paragraphs>
  <Slides>11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179</cp:revision>
  <dcterms:created xsi:type="dcterms:W3CDTF">2015-07-30T06:34:38Z</dcterms:created>
  <dcterms:modified xsi:type="dcterms:W3CDTF">2018-06-28T01:39:22Z</dcterms:modified>
</cp:coreProperties>
</file>