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56" r:id="rId4"/>
    <p:sldId id="333" r:id="rId5"/>
    <p:sldId id="336" r:id="rId6"/>
    <p:sldId id="337" r:id="rId7"/>
    <p:sldId id="338" r:id="rId8"/>
    <p:sldId id="334" r:id="rId9"/>
    <p:sldId id="313" r:id="rId10"/>
    <p:sldId id="277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5173" autoAdjust="0"/>
  </p:normalViewPr>
  <p:slideViewPr>
    <p:cSldViewPr>
      <p:cViewPr varScale="1">
        <p:scale>
          <a:sx n="102" d="100"/>
          <a:sy n="102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1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1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3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_x284631664" descr="EMB000029b42ee5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42908" y="17859"/>
            <a:ext cx="9286907" cy="696518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43570" y="214290"/>
          <a:ext cx="335758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</a:tblGrid>
              <a:tr h="777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143248"/>
            <a:ext cx="871220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건설기계 동원지정 임무고지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불도저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덤프트럭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건설기계 동원 지정에 따른 임무고지</a:t>
            </a:r>
            <a:r>
              <a:rPr lang="ko-KR" altLang="en-US" sz="2100" b="1" kern="0" dirty="0" smtClean="0">
                <a:latin typeface="HY헤드라인M" pitchFamily="18" charset="-127"/>
                <a:ea typeface="HY헤드라인M" pitchFamily="18" charset="-127"/>
              </a:rPr>
              <a:t>                        </a:t>
            </a:r>
            <a:endParaRPr lang="en-US" altLang="ko-KR" sz="21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214282" y="285729"/>
            <a:ext cx="8463118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건설업등록기준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충족여부 실태조사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12. 3-12. 4(2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전문건설업체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(11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개업체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 사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건설관리팀장외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시설물유지관리업을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소유한 건설업체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시설및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장비를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현지 출장하여 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71436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142844" y="142853"/>
            <a:ext cx="8858312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공영 주차장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12.1.(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~ 12.31.(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     -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공영주차장 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폐기물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처리 및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공영주차장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 실시설계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욕역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구교리 공영주차장 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발파작업 및 사토처리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44" y="2928934"/>
            <a:ext cx="8572592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만남의 광장조성사업  추진</a:t>
            </a: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18.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이수한우 앞 삼거리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공사준공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2844" y="4714884"/>
            <a:ext cx="8724992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계룡리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도로확포장공사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18.11 ~ 19.11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계룡리일원</a:t>
            </a:r>
            <a:r>
              <a:rPr kumimoji="1"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농도 </a:t>
            </a:r>
            <a:r>
              <a:rPr kumimoji="1"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307</a:t>
            </a:r>
            <a:r>
              <a:rPr kumimoji="1"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호선</a:t>
            </a:r>
            <a:r>
              <a:rPr kumimoji="1"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 650</a:t>
            </a:r>
            <a:r>
              <a:rPr kumimoji="1"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1"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확포장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596" y="725824"/>
          <a:ext cx="8215370" cy="54178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55697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명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량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업 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백만원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내      용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비고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12</a:t>
                      </a:r>
                      <a:r>
                        <a:rPr lang="ko-KR" altLang="en-US" sz="1800" b="1" dirty="0" smtClean="0"/>
                        <a:t>노선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7,221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사부리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r>
                        <a:rPr lang="ko-KR" altLang="en-US" sz="1200" b="1" dirty="0" smtClean="0"/>
                        <a:t>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</a:t>
                      </a:r>
                      <a:r>
                        <a:rPr lang="en-US" altLang="ko-KR" sz="1200" baseline="0" dirty="0" smtClean="0"/>
                        <a:t> ,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산막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조동간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 및 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추풍령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계룡리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650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공사 착공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학촌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마곡간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L=0.9km,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750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 및 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횡지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구백간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1,000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광평</a:t>
                      </a:r>
                      <a:r>
                        <a:rPr lang="ko-KR" altLang="en-US" sz="120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L=0.25km,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관계기관협의 및 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하가도로확포장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L=0.1km,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190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aseline="0" dirty="0" err="1" smtClean="0">
                          <a:solidFill>
                            <a:schemeClr val="tx1"/>
                          </a:solidFill>
                        </a:rPr>
                        <a:t>부대공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93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약목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각계간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L=0.56km,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769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부대공시공</a:t>
                      </a:r>
                      <a:endParaRPr lang="en-US" altLang="ko-K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600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봉곡리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텃골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L=0.47km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,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1,200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배수공 및 </a:t>
                      </a: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구조물공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</a:rPr>
                        <a:t>한국도로공사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상청화도로확포장공사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L=0.52km,B=5.5m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462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300" dirty="0" smtClean="0">
                          <a:solidFill>
                            <a:schemeClr val="tx1"/>
                          </a:solidFill>
                        </a:rPr>
                        <a:t>배수공 시공</a:t>
                      </a:r>
                      <a:endParaRPr lang="en-US" altLang="ko-KR" sz="13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7"/>
          <p:cNvSpPr>
            <a:spLocks noChangeArrowheads="1"/>
          </p:cNvSpPr>
          <p:nvPr/>
        </p:nvSpPr>
        <p:spPr bwMode="auto">
          <a:xfrm>
            <a:off x="214282" y="214290"/>
            <a:ext cx="88583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가뭄대비 농업용수기반시설 정비사업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도비보조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2018. 12.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설계리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실시설계용역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214282" y="1928802"/>
            <a:ext cx="88583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한발대비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가뭄긴급대책사업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2018. 12.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묘동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서산지구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공사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7"/>
          <p:cNvSpPr>
            <a:spLocks noChangeArrowheads="1"/>
          </p:cNvSpPr>
          <p:nvPr/>
        </p:nvSpPr>
        <p:spPr bwMode="auto">
          <a:xfrm>
            <a:off x="36098" y="3500438"/>
            <a:ext cx="9036496" cy="197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214282" y="3786190"/>
            <a:ext cx="9010712" cy="205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마을만들기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지원사업 평가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일        시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2018.  12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원촌리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현장평가 및 합동평가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8"/>
            <a:ext cx="8640763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285720" y="2071678"/>
            <a:ext cx="85693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214282" y="428604"/>
            <a:ext cx="8715436" cy="260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농촌영농폐기물수거처리반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        간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2018.  12.  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12.  21.(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 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228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100%)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읍면별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수거처리반을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구성하여 농촌 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       방치된 폐비닐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폐농약병 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영농폐기물 수거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처리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14290"/>
            <a:ext cx="892971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 관련 과태료 부과 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1600" b="1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자동차손해보상위반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자동차검사지연</a:t>
            </a:r>
            <a:endParaRPr lang="en-US" altLang="ko-KR" sz="1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16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1600" b="1" kern="0" dirty="0" smtClean="0">
                <a:latin typeface="HY헤드라인M" pitchFamily="18" charset="-127"/>
                <a:ea typeface="HY헤드라인M" pitchFamily="18" charset="-127"/>
              </a:rPr>
              <a:t> 시내 버스표지판 구입 설치 </a:t>
            </a:r>
            <a:r>
              <a:rPr lang="en-US" altLang="ko-KR" sz="1600" b="1" kern="0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16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 영동군 주차장 수급실태조사 용역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시가지 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검토용역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 준공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군도 및 농어촌도로 재포장사업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차분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매천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지구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L=0.3km 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공사추진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도로유지보수공사 추진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서산지구  외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145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공사준공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도로유지보수공사 추진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옥전지구 외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91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공사추진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도로유지보수사업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매천지구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실시설계용역 추진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구강교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봉곡교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내진보강공사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/1373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공사준공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봉곡교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보수공사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175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공사추진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황간교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정밀점검용역 외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49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정밀점검용역 준공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31800" y="4857760"/>
            <a:ext cx="871220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57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겨울철 제설작업 준비완료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제설기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살포기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트렉터제설기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603</Words>
  <Application>Microsoft Office PowerPoint</Application>
  <PresentationFormat>화면 슬라이드 쇼(4:3)</PresentationFormat>
  <Paragraphs>127</Paragraphs>
  <Slides>8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265</cp:revision>
  <dcterms:created xsi:type="dcterms:W3CDTF">2015-07-30T06:34:38Z</dcterms:created>
  <dcterms:modified xsi:type="dcterms:W3CDTF">2018-11-28T07:29:12Z</dcterms:modified>
</cp:coreProperties>
</file>