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6"/>
  </p:notesMasterIdLst>
  <p:handoutMasterIdLst>
    <p:handoutMasterId r:id="rId7"/>
  </p:handoutMasterIdLst>
  <p:sldIdLst>
    <p:sldId id="5671" r:id="rId2"/>
    <p:sldId id="5680" r:id="rId3"/>
    <p:sldId id="5682" r:id="rId4"/>
    <p:sldId id="5681" r:id="rId5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FF00"/>
    <a:srgbClr val="05AB0D"/>
    <a:srgbClr val="0000CC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79" autoAdjust="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C949A2A-FAB6-42A6-9F23-AEE82062AE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FB602F5-06B1-4429-A623-0C26E6972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Clr>
                <a:srgbClr val="FFFFFF"/>
              </a:buClr>
            </a:pPr>
            <a:fld id="{C33C8AFA-950B-4D02-8856-2F31D40CE2FC}" type="slidenum">
              <a:rPr lang="en-US" altLang="ko-KR" smtClean="0">
                <a:ea typeface="굴림" charset="-127"/>
              </a:rPr>
              <a:pPr>
                <a:buClr>
                  <a:srgbClr val="FFFFFF"/>
                </a:buClr>
              </a:pPr>
              <a:t>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E3906E8-8569-4B29-B32F-FD9703680665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13212BA-A85F-4DE5-8CFB-DFB9434BF319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13212BA-A85F-4DE5-8CFB-DFB9434BF319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3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13212BA-A85F-4DE5-8CFB-DFB9434BF319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4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3EA6-9A0B-4DB2-968A-6BDAC5BC75A7}" type="datetimeFigureOut">
              <a:rPr lang="ko-KR" altLang="en-US"/>
              <a:pPr>
                <a:defRPr/>
              </a:pPr>
              <a:t>2013-11-27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B9A7-2869-4ECC-8398-E0AF60CA00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5646-BF0E-4012-A0AA-2D78A1B08A8B}" type="datetimeFigureOut">
              <a:rPr lang="ko-KR" altLang="en-US"/>
              <a:pPr>
                <a:defRPr/>
              </a:pPr>
              <a:t>2013-11-27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4BCF-8D2E-45E9-B63B-3236738921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4DAB-784F-48DC-B38D-20AC46F08BF9}" type="datetimeFigureOut">
              <a:rPr lang="ko-KR" altLang="en-US"/>
              <a:pPr>
                <a:defRPr/>
              </a:pPr>
              <a:t>2013-11-27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0875-E047-4142-AF2E-26B18BBADD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A308-09EA-43CD-BBD9-71469CC48E5A}" type="datetimeFigureOut">
              <a:rPr lang="ko-KR" altLang="en-US"/>
              <a:pPr>
                <a:defRPr/>
              </a:pPr>
              <a:t>2013-11-27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AB95-AE48-4810-9143-B4462FFEDF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154D-3150-45B0-9F39-85755EE05AB0}" type="datetimeFigureOut">
              <a:rPr lang="ko-KR" altLang="en-US"/>
              <a:pPr>
                <a:defRPr/>
              </a:pPr>
              <a:t>2013-11-27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B1EC-08A2-48BF-92B1-FF83465453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477C-7303-4ADE-802A-F7D0556ABE97}" type="datetimeFigureOut">
              <a:rPr lang="ko-KR" altLang="en-US"/>
              <a:pPr>
                <a:defRPr/>
              </a:pPr>
              <a:t>2013-11-27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C48A-39FD-492E-B017-377A2C8E31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A808-2FFB-434A-8E9B-FCBBFCF7DC3F}" type="datetimeFigureOut">
              <a:rPr lang="ko-KR" altLang="en-US"/>
              <a:pPr>
                <a:defRPr/>
              </a:pPr>
              <a:t>2013-11-27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3BB2-39DB-4028-95EB-55446D3F86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A8BC-56D8-4576-B975-9346A73BFFA7}" type="datetimeFigureOut">
              <a:rPr lang="ko-KR" altLang="en-US"/>
              <a:pPr>
                <a:defRPr/>
              </a:pPr>
              <a:t>2013-11-27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7D94-C7C6-49E3-8A6B-728567FCA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7FE0-C2CE-4E58-8B23-52082A089DBD}" type="datetimeFigureOut">
              <a:rPr lang="ko-KR" altLang="en-US"/>
              <a:pPr>
                <a:defRPr/>
              </a:pPr>
              <a:t>2013-11-27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B571-F398-48A7-BD9B-EF86D41985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D90C-1E34-42C8-8625-2711B96B20DB}" type="datetimeFigureOut">
              <a:rPr lang="ko-KR" altLang="en-US"/>
              <a:pPr>
                <a:defRPr/>
              </a:pPr>
              <a:t>2013-11-27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BF27-B83C-47F6-9E70-407299409D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33BA-5F24-456C-A158-CA00C18C2228}" type="datetimeFigureOut">
              <a:rPr lang="ko-KR" altLang="en-US"/>
              <a:pPr>
                <a:defRPr/>
              </a:pPr>
              <a:t>2013-11-27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DE17-A972-40F6-9563-15D146CD5F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ABEC3-BC55-4717-80C4-F3DDEEC7E3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7449" r:id="rId1"/>
    <p:sldLayoutId id="2147587450" r:id="rId2"/>
    <p:sldLayoutId id="2147587451" r:id="rId3"/>
    <p:sldLayoutId id="2147587452" r:id="rId4"/>
    <p:sldLayoutId id="2147587453" r:id="rId5"/>
    <p:sldLayoutId id="2147587454" r:id="rId6"/>
    <p:sldLayoutId id="2147587455" r:id="rId7"/>
    <p:sldLayoutId id="2147587456" r:id="rId8"/>
    <p:sldLayoutId id="2147587457" r:id="rId9"/>
    <p:sldLayoutId id="2147587458" r:id="rId10"/>
    <p:sldLayoutId id="21475874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42844" y="357166"/>
            <a:ext cx="8643967" cy="272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2013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하천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점사용허가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만료자 허가 갱신 추진</a:t>
            </a:r>
            <a:endParaRPr lang="ko-KR" altLang="en-US" sz="2800" b="1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접수기간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12.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12.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31.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2013.12.31.(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만료대상자 총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             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하천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소하천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공유수면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근       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하천법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시행규칙 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조 </a:t>
            </a:r>
            <a:r>
              <a:rPr lang="ko-KR" altLang="en-US" sz="2600" b="1" kern="0" dirty="0" smtClean="0">
                <a:latin typeface="HY헤드라인M" pitchFamily="18" charset="-127"/>
                <a:ea typeface="HY헤드라인M" pitchFamily="18" charset="-127"/>
              </a:rPr>
              <a:t>外</a:t>
            </a:r>
            <a:endParaRPr lang="en-US" altLang="ko-KR" sz="26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85720" y="3857628"/>
          <a:ext cx="8429682" cy="2714644"/>
        </p:xfrm>
        <a:graphic>
          <a:graphicData uri="http://schemas.openxmlformats.org/drawingml/2006/table">
            <a:tbl>
              <a:tblPr/>
              <a:tblGrid>
                <a:gridCol w="3349275"/>
                <a:gridCol w="1100336"/>
                <a:gridCol w="1026079"/>
                <a:gridCol w="2953992"/>
              </a:tblGrid>
              <a:tr h="623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업  명 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 진 내 용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7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3.1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5,900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내만 </a:t>
                      </a: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(2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0.9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900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준공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도동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0.9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1,500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“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도덕 </a:t>
                      </a: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0.6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1,300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호안공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및 </a:t>
                      </a: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삼현 </a:t>
                      </a: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0.7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2,200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“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214282" y="3071810"/>
            <a:ext cx="58579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소하천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정비사업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보조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428604"/>
            <a:ext cx="8463884" cy="2811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533400" indent="-5334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삼봉천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하천환경조성사업 추진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지방하천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삼봉천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천주교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회동리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담안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수변공원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A=4,159</a:t>
            </a:r>
            <a:r>
              <a:rPr lang="ko-KR" altLang="en-US" sz="3200" b="1" dirty="0" smtClean="0"/>
              <a:t>㎡</a:t>
            </a:r>
            <a:r>
              <a:rPr lang="en-US" altLang="ko-KR" sz="3200" b="1" dirty="0" smtClean="0"/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보도교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L=47m</a:t>
            </a:r>
            <a:endParaRPr lang="en-US" altLang="ko-KR" sz="26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2,000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공사 완료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10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3357562"/>
            <a:ext cx="8463884" cy="2811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533400" indent="-5334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도 재난관리기금사업 추진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괴목리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남전리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제방 보수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돌망태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설치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 smtClean="0"/>
              <a:t> L=587m</a:t>
            </a:r>
            <a:endParaRPr lang="en-US" altLang="ko-KR" sz="26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도비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공사 완료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10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142852"/>
            <a:ext cx="8463884" cy="2811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533400" indent="-5334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국가하천유지관리사업 추진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송호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장동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고당 지구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대강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예초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및 청소 </a:t>
            </a:r>
            <a:r>
              <a:rPr lang="en-US" altLang="ko-KR" sz="2800" b="1" dirty="0" smtClean="0"/>
              <a:t>L=3,850m</a:t>
            </a:r>
            <a:endParaRPr lang="en-US" altLang="ko-KR" sz="26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50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국비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공사 완료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10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282" y="2786058"/>
            <a:ext cx="8715436" cy="127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533400" indent="-5334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-6.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환경기초시설 확충사업 추진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kern="0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10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285720" y="3429000"/>
          <a:ext cx="8429682" cy="3071834"/>
        </p:xfrm>
        <a:graphic>
          <a:graphicData uri="http://schemas.openxmlformats.org/drawingml/2006/table">
            <a:tbl>
              <a:tblPr/>
              <a:tblGrid>
                <a:gridCol w="2857520"/>
                <a:gridCol w="1500198"/>
                <a:gridCol w="1117972"/>
                <a:gridCol w="2953992"/>
              </a:tblGrid>
              <a:tr h="623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업  명 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 진 내 용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2,183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ko-KR" altLang="en-US" sz="14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sym typeface="Symbol" pitchFamily="18" charset="2"/>
                        </a:rPr>
                        <a:t>황간 공공하수처리장 증설공사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1400" b="1" kern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처리장 증설</a:t>
                      </a:r>
                      <a:endParaRPr lang="en-US" altLang="ko-KR" sz="1400" b="1" kern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1400" b="1" kern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400" b="1" kern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600</a:t>
                      </a:r>
                      <a:r>
                        <a:rPr lang="ko-KR" altLang="en-US" sz="1400" b="1" dirty="0" smtClean="0"/>
                        <a:t> ㎥ </a:t>
                      </a:r>
                      <a:r>
                        <a:rPr lang="en-US" altLang="ko-KR" sz="1400" b="1" kern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/</a:t>
                      </a:r>
                      <a:r>
                        <a:rPr lang="ko-KR" altLang="en-US" sz="1400" b="1" kern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ko-KR" sz="1400" b="1" kern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972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준공 예정 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(2013.12.23)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14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sym typeface="Symbol" pitchFamily="18" charset="2"/>
                        </a:rPr>
                        <a:t>마포 공공하수처리시설 설치 공사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1400" b="1" kern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처리장 신설 </a:t>
                      </a:r>
                      <a:endParaRPr lang="en-US" altLang="ko-KR" sz="1400" b="1" kern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400" b="1" kern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  <a:r>
                        <a:rPr lang="ko-KR" altLang="en-US" sz="1400" dirty="0" smtClean="0"/>
                        <a:t> </a:t>
                      </a:r>
                      <a:r>
                        <a:rPr lang="ko-KR" altLang="en-US" sz="1800" b="1" dirty="0" smtClean="0"/>
                        <a:t>㎥</a:t>
                      </a:r>
                      <a:r>
                        <a:rPr lang="en-US" altLang="ko-KR" sz="1400" b="1" kern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/</a:t>
                      </a:r>
                      <a:r>
                        <a:rPr lang="ko-KR" altLang="en-US" sz="1400" b="1" kern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ko-KR" sz="1400" b="1" kern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543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“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7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14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sym typeface="Symbol" pitchFamily="18" charset="2"/>
                        </a:rPr>
                        <a:t>영동군 소규모 </a:t>
                      </a:r>
                      <a:r>
                        <a:rPr lang="ko-KR" altLang="en-US" sz="1400" b="1" kern="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sym typeface="Symbol" pitchFamily="18" charset="2"/>
                        </a:rPr>
                        <a:t>하수관거</a:t>
                      </a:r>
                      <a:endParaRPr lang="en-US" altLang="ko-KR" sz="1400" b="1" kern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sym typeface="Symbol" pitchFamily="18" charset="2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4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sym typeface="Symbol" pitchFamily="18" charset="2"/>
                        </a:rPr>
                        <a:t>(</a:t>
                      </a:r>
                      <a:r>
                        <a:rPr lang="ko-KR" altLang="en-US" sz="14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sym typeface="Symbol" pitchFamily="18" charset="2"/>
                        </a:rPr>
                        <a:t>용산</a:t>
                      </a:r>
                      <a:r>
                        <a:rPr lang="en-US" altLang="ko-KR" sz="14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sym typeface="Symbol" pitchFamily="18" charset="2"/>
                        </a:rPr>
                        <a:t>, </a:t>
                      </a:r>
                      <a:r>
                        <a:rPr lang="ko-KR" altLang="en-US" sz="14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sym typeface="Symbol" pitchFamily="18" charset="2"/>
                        </a:rPr>
                        <a:t>추풍령</a:t>
                      </a:r>
                      <a:r>
                        <a:rPr lang="en-US" altLang="ko-KR" sz="14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sym typeface="Symbol" pitchFamily="18" charset="2"/>
                        </a:rPr>
                        <a:t>,</a:t>
                      </a:r>
                      <a:r>
                        <a:rPr lang="ko-KR" altLang="en-US" sz="14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sym typeface="Symbol" pitchFamily="18" charset="2"/>
                        </a:rPr>
                        <a:t>서산</a:t>
                      </a:r>
                      <a:r>
                        <a:rPr lang="en-US" altLang="ko-KR" sz="14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sym typeface="Symbol" pitchFamily="18" charset="2"/>
                        </a:rPr>
                        <a:t>) </a:t>
                      </a:r>
                      <a:r>
                        <a:rPr lang="ko-KR" altLang="en-US" sz="1400" b="1" kern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sym typeface="Symbol" pitchFamily="18" charset="2"/>
                        </a:rPr>
                        <a:t>정비사업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1400" b="1" kern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오수관로</a:t>
                      </a:r>
                      <a:r>
                        <a:rPr lang="ko-KR" altLang="en-US" sz="1400" b="1" kern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4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L=5,250m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668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“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67579</TotalTime>
  <Words>333</Words>
  <Application>Microsoft Office PowerPoint</Application>
  <PresentationFormat>화면 슬라이드 쇼(4:3)</PresentationFormat>
  <Paragraphs>81</Paragraphs>
  <Slides>4</Slides>
  <Notes>4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10986</cp:revision>
  <dcterms:modified xsi:type="dcterms:W3CDTF">2013-11-27T00:24:50Z</dcterms:modified>
</cp:coreProperties>
</file>