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6"/>
  </p:notesMasterIdLst>
  <p:handoutMasterIdLst>
    <p:handoutMasterId r:id="rId7"/>
  </p:handoutMasterIdLst>
  <p:sldIdLst>
    <p:sldId id="5671" r:id="rId2"/>
    <p:sldId id="5680" r:id="rId3"/>
    <p:sldId id="5682" r:id="rId4"/>
    <p:sldId id="5681" r:id="rId5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3212BA-A85F-4DE5-8CFB-DFB9434BF31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3212BA-A85F-4DE5-8CFB-DFB9434BF31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3212BA-A85F-4DE5-8CFB-DFB9434BF31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4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2013-11-27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2013-11-27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2013-11-27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2013-11-27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2013-11-27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2013-11-27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2013-11-27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2013-11-27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2013-11-27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2013-11-27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2013-11-27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42844" y="357166"/>
            <a:ext cx="8643967" cy="272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하천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점사용허가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만료자 허가 갱신 추진</a:t>
            </a:r>
            <a:endParaRPr lang="ko-KR" altLang="en-US" sz="28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접수기간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12.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31.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2013.12.31.(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만료대상자 총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        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하천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소하천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공유수면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근       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하천법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시행규칙 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조 </a:t>
            </a:r>
            <a:r>
              <a:rPr lang="ko-KR" altLang="en-US" sz="2600" b="1" kern="0" dirty="0" smtClean="0">
                <a:latin typeface="HY헤드라인M" pitchFamily="18" charset="-127"/>
                <a:ea typeface="HY헤드라인M" pitchFamily="18" charset="-127"/>
              </a:rPr>
              <a:t>外</a:t>
            </a:r>
            <a:endParaRPr lang="en-US" altLang="ko-KR" sz="26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85720" y="3857628"/>
          <a:ext cx="8429682" cy="2714644"/>
        </p:xfrm>
        <a:graphic>
          <a:graphicData uri="http://schemas.openxmlformats.org/drawingml/2006/table">
            <a:tbl>
              <a:tblPr/>
              <a:tblGrid>
                <a:gridCol w="3349275"/>
                <a:gridCol w="1100336"/>
                <a:gridCol w="1026079"/>
                <a:gridCol w="2953992"/>
              </a:tblGrid>
              <a:tr h="623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업  명 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7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3.1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5,900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내만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0.9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900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도동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0.9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1,500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도덕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0.6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1,300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호안공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삼현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0.7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2,200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214282" y="3071810"/>
            <a:ext cx="58579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소하천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정비사업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보조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428604"/>
            <a:ext cx="8463884" cy="281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삼봉천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하천환경조성사업 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지방하천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삼봉천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천주교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회동리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담안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수변공원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A=4,159</a:t>
            </a:r>
            <a:r>
              <a:rPr lang="ko-KR" altLang="en-US" sz="3200" b="1" dirty="0" smtClean="0"/>
              <a:t>㎡</a:t>
            </a:r>
            <a:r>
              <a:rPr lang="en-US" altLang="ko-KR" sz="3200" b="1" dirty="0" smtClean="0"/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보도교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L=47m</a:t>
            </a:r>
            <a:endParaRPr lang="en-US" altLang="ko-KR" sz="26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2,000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 완료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3357562"/>
            <a:ext cx="8463884" cy="281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도 재난관리기금사업 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괴목리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남전리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제방 보수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돌망태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설치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/>
              <a:t> L=587m</a:t>
            </a:r>
            <a:endParaRPr lang="en-US" altLang="ko-KR" sz="26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 완료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142852"/>
            <a:ext cx="8463884" cy="281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국가하천유지관리사업 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송호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장동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고당 지구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예초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및 청소 </a:t>
            </a:r>
            <a:r>
              <a:rPr lang="en-US" altLang="ko-KR" sz="2800" b="1" dirty="0" smtClean="0"/>
              <a:t>L=3,850m</a:t>
            </a:r>
            <a:endParaRPr lang="en-US" altLang="ko-KR" sz="26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국비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 완료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2786058"/>
            <a:ext cx="8715436" cy="127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환경기초시설 확충사업 추진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kern="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285720" y="3429000"/>
          <a:ext cx="8429682" cy="3071834"/>
        </p:xfrm>
        <a:graphic>
          <a:graphicData uri="http://schemas.openxmlformats.org/drawingml/2006/table">
            <a:tbl>
              <a:tblPr/>
              <a:tblGrid>
                <a:gridCol w="2857520"/>
                <a:gridCol w="1500198"/>
                <a:gridCol w="1117972"/>
                <a:gridCol w="2953992"/>
              </a:tblGrid>
              <a:tr h="623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업  명 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2,183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ko-KR" altLang="en-US" sz="14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황간 공공하수처리장 증설공사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400" b="1" kern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처리장 증설</a:t>
                      </a:r>
                      <a:endParaRPr lang="en-US" altLang="ko-KR" sz="1400" b="1" kern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400" b="1" kern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400" b="1" kern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600</a:t>
                      </a:r>
                      <a:r>
                        <a:rPr lang="ko-KR" altLang="en-US" sz="1400" b="1" dirty="0" smtClean="0"/>
                        <a:t> ㎥ </a:t>
                      </a:r>
                      <a:r>
                        <a:rPr lang="en-US" altLang="ko-KR" sz="1400" b="1" kern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lang="ko-KR" altLang="en-US" sz="1400" b="1" kern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ko-KR" sz="1400" b="1" kern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972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준공 예정 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(2013.12.23)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4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마포 공공하수처리시설 설치 공사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400" b="1" kern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처리장 신설 </a:t>
                      </a:r>
                      <a:endParaRPr lang="en-US" altLang="ko-KR" sz="1400" b="1" kern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400" b="1" kern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r>
                        <a:rPr lang="ko-KR" altLang="en-US" sz="1400" dirty="0" smtClean="0"/>
                        <a:t> </a:t>
                      </a:r>
                      <a:r>
                        <a:rPr lang="ko-KR" altLang="en-US" sz="1800" b="1" dirty="0" smtClean="0"/>
                        <a:t>㎥</a:t>
                      </a:r>
                      <a:r>
                        <a:rPr lang="en-US" altLang="ko-KR" sz="1400" b="1" kern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lang="ko-KR" altLang="en-US" sz="1400" b="1" kern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ko-KR" sz="1400" b="1" kern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543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7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4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영동군 소규모 </a:t>
                      </a:r>
                      <a:r>
                        <a:rPr lang="ko-KR" altLang="en-US" sz="1400" b="1" kern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하수관거</a:t>
                      </a:r>
                      <a:endParaRPr lang="en-US" altLang="ko-KR" sz="1400" b="1" kern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sym typeface="Symbol" pitchFamily="18" charset="2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4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(</a:t>
                      </a:r>
                      <a:r>
                        <a:rPr lang="ko-KR" altLang="en-US" sz="14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용산</a:t>
                      </a:r>
                      <a:r>
                        <a:rPr lang="en-US" altLang="ko-KR" sz="14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, </a:t>
                      </a:r>
                      <a:r>
                        <a:rPr lang="ko-KR" altLang="en-US" sz="14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추풍령</a:t>
                      </a:r>
                      <a:r>
                        <a:rPr lang="en-US" altLang="ko-KR" sz="14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,</a:t>
                      </a:r>
                      <a:r>
                        <a:rPr lang="ko-KR" altLang="en-US" sz="14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서산</a:t>
                      </a:r>
                      <a:r>
                        <a:rPr lang="en-US" altLang="ko-KR" sz="14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) </a:t>
                      </a:r>
                      <a:r>
                        <a:rPr lang="ko-KR" altLang="en-US" sz="14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정비사업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400" b="1" kern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오수관로</a:t>
                      </a:r>
                      <a:r>
                        <a:rPr lang="ko-KR" altLang="en-US" sz="1400" b="1" kern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L=5,250m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668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67579</TotalTime>
  <Words>333</Words>
  <Application>Microsoft Office PowerPoint</Application>
  <PresentationFormat>화면 슬라이드 쇼(4:3)</PresentationFormat>
  <Paragraphs>81</Paragraphs>
  <Slides>4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10986</cp:revision>
  <dcterms:modified xsi:type="dcterms:W3CDTF">2013-11-27T00:24:50Z</dcterms:modified>
</cp:coreProperties>
</file>