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38" autoAdjust="0"/>
    <p:restoredTop sz="93227" autoAdjust="0"/>
  </p:normalViewPr>
  <p:slideViewPr>
    <p:cSldViewPr>
      <p:cViewPr varScale="1">
        <p:scale>
          <a:sx n="108" d="100"/>
          <a:sy n="108" d="100"/>
        </p:scale>
        <p:origin x="1518" y="-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10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25" y="-243408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2"/>
          <p:cNvSpPr>
            <a:spLocks noChangeArrowheads="1"/>
          </p:cNvSpPr>
          <p:nvPr/>
        </p:nvSpPr>
        <p:spPr bwMode="auto">
          <a:xfrm>
            <a:off x="-216750" y="-141606"/>
            <a:ext cx="8893206" cy="891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풍수해보험 단체계약 가입만기자 재가입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1. 11.(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22.(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재가입대상자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686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읍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면사무소 신청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20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재해위험지역정비 조기 추진 대책회의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PC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행안부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재해위험지역 정비사업 추진방향 설명 및 조기발주 강조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20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민방위대 편성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편성체계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지역대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직장대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기술지원대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>
              <a:lnSpc>
                <a:spcPct val="20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IP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전화 교환기 서버 정기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정보통신실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100906</TotalTime>
  <Words>106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15123</cp:revision>
  <cp:lastPrinted>2020-12-29T08:01:54Z</cp:lastPrinted>
  <dcterms:modified xsi:type="dcterms:W3CDTF">2021-01-20T08:16:13Z</dcterms:modified>
</cp:coreProperties>
</file>