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5" r:id="rId2"/>
    <p:sldId id="288" r:id="rId3"/>
    <p:sldId id="29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102" d="100"/>
          <a:sy n="102" d="100"/>
        </p:scale>
        <p:origin x="7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58287642-45E4-4276-A93F-27225BFAEB7F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1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80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47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171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2877947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54855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073008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571339"/>
              </p:ext>
            </p:extLst>
          </p:nvPr>
        </p:nvGraphicFramePr>
        <p:xfrm>
          <a:off x="6060504" y="0"/>
          <a:ext cx="3048000" cy="835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8355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90" marB="4579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9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-302074" y="-27384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10-1.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해외입국 자가격리자 관리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자가격리자 건강상태 및 무단이탈 여부 등 모니터링</a:t>
            </a:r>
            <a:endParaRPr kumimoji="0"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1"/>
          <p:cNvSpPr>
            <a:spLocks noChangeArrowheads="1"/>
          </p:cNvSpPr>
          <p:nvPr/>
        </p:nvSpPr>
        <p:spPr bwMode="auto">
          <a:xfrm>
            <a:off x="-288032" y="1344250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10-2.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대응 재난안전대책본부 운영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재난안전상황실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자가격리자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GIS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통합상황관리 등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직사각형 2"/>
          <p:cNvSpPr>
            <a:spLocks noChangeArrowheads="1"/>
          </p:cNvSpPr>
          <p:nvPr/>
        </p:nvSpPr>
        <p:spPr bwMode="auto">
          <a:xfrm>
            <a:off x="-288032" y="2752355"/>
            <a:ext cx="9324528" cy="176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물놀이 안전사고예방 시설물 설치계획 수립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21. 2. 1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금강 일원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안전표지판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구조함 등 설치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" name="직사각형 2"/>
          <p:cNvSpPr>
            <a:spLocks noChangeArrowheads="1"/>
          </p:cNvSpPr>
          <p:nvPr/>
        </p:nvSpPr>
        <p:spPr bwMode="auto">
          <a:xfrm>
            <a:off x="-288032" y="4552555"/>
            <a:ext cx="9324528" cy="113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10-4.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행정망 네트워크 서버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점검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CCTV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통합관제센터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정보통신실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-288032" y="5805264"/>
            <a:ext cx="9324528" cy="113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마을방송 송출 테스트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外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개면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155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-288032" y="3789040"/>
            <a:ext cx="932452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10-8.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사회복무요원 소요조사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 부서별 행정분야 사회복무요원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" name="직사각형 1"/>
          <p:cNvSpPr>
            <a:spLocks noChangeArrowheads="1"/>
          </p:cNvSpPr>
          <p:nvPr/>
        </p:nvSpPr>
        <p:spPr bwMode="auto">
          <a:xfrm>
            <a:off x="-288032" y="1700808"/>
            <a:ext cx="9324528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10-7. 2020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비상대비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분야 평가</a:t>
            </a:r>
            <a:endParaRPr lang="en-US" altLang="ko-KR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17.(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 비상대비민방위팀장 외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비상대비</a:t>
            </a:r>
            <a:r>
              <a:rPr kumimoji="0"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kumimoji="0"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 계획 및 운영 사항 등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직사각형 1"/>
          <p:cNvSpPr>
            <a:spLocks noChangeArrowheads="1"/>
          </p:cNvSpPr>
          <p:nvPr/>
        </p:nvSpPr>
        <p:spPr bwMode="auto">
          <a:xfrm>
            <a:off x="-288032" y="116632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10-6.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경보시설 자체 정기 점검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3.(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kumimoji="0"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 경보시설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-288032" y="5373216"/>
            <a:ext cx="932452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재해예방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동절기 공사정지 해제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5594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10265</TotalTime>
  <Words>199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632</cp:revision>
  <cp:lastPrinted>2021-01-27T02:13:04Z</cp:lastPrinted>
  <dcterms:created xsi:type="dcterms:W3CDTF">2013-03-22T02:03:09Z</dcterms:created>
  <dcterms:modified xsi:type="dcterms:W3CDTF">2021-01-27T07:02:24Z</dcterms:modified>
</cp:coreProperties>
</file>