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24" y="15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-354136" y="2512472"/>
            <a:ext cx="9318623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및 재난상황실 증축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경관위원회 참석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안전총괄팀장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u="sng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건축물경관 심의결과 설계 반영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-354138" y="5307683"/>
            <a:ext cx="9144000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국가하천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친수공간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예초공사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A=121,000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계약의뢰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완료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-354137" y="4288821"/>
            <a:ext cx="9144000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도로방범용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준공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율리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직사각형 2"/>
          <p:cNvSpPr>
            <a:spLocks noChangeArrowheads="1"/>
          </p:cNvSpPr>
          <p:nvPr/>
        </p:nvSpPr>
        <p:spPr bwMode="auto">
          <a:xfrm>
            <a:off x="-354136" y="-135007"/>
            <a:ext cx="9498135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75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자동유량계측시설 설치 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대상지 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현지 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재난안전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연구원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연구팀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유곡천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유곡리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-354137" y="1479347"/>
            <a:ext cx="9678664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27.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임계리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사과 적과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93510</TotalTime>
  <Words>133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14911</cp:revision>
  <cp:lastPrinted>2020-05-21T05:38:39Z</cp:lastPrinted>
  <dcterms:modified xsi:type="dcterms:W3CDTF">2020-05-21T05:45:51Z</dcterms:modified>
</cp:coreProperties>
</file>