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8" r:id="rId3"/>
    <p:sldId id="277" r:id="rId4"/>
    <p:sldId id="283" r:id="rId5"/>
    <p:sldId id="280" r:id="rId6"/>
    <p:sldId id="281" r:id="rId7"/>
    <p:sldId id="282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_x103961192" descr="EMB0000463803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9" t="11243" r="8546" b="19539"/>
          <a:stretch>
            <a:fillRect/>
          </a:stretch>
        </p:blipFill>
        <p:spPr bwMode="auto">
          <a:xfrm>
            <a:off x="-326" y="0"/>
            <a:ext cx="91464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27963"/>
              </p:ext>
            </p:extLst>
          </p:nvPr>
        </p:nvGraphicFramePr>
        <p:xfrm>
          <a:off x="6012160" y="116632"/>
          <a:ext cx="3048000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1292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2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7" y="260648"/>
            <a:ext cx="8894222" cy="192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전국생활체육대축전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경기장 안전점검</a:t>
            </a:r>
            <a:endParaRPr lang="en-US" altLang="ko-KR" sz="28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)~4.5.(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 하루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군민운동장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건축물 분야 유관기관 합동점검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8" y="2420888"/>
            <a:ext cx="889422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안전점검의날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근절 및 중점개선 불법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집중홍보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3624" y="4451932"/>
            <a:ext cx="886609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도민안전 종합대책 설명회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15:00~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도민 안전종합대책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안전관리헌장 낭독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412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096292"/>
              </p:ext>
            </p:extLst>
          </p:nvPr>
        </p:nvGraphicFramePr>
        <p:xfrm>
          <a:off x="323528" y="832448"/>
          <a:ext cx="8358246" cy="5578248"/>
        </p:xfrm>
        <a:graphic>
          <a:graphicData uri="http://schemas.openxmlformats.org/drawingml/2006/table">
            <a:tbl>
              <a:tblPr/>
              <a:tblGrid>
                <a:gridCol w="3062743"/>
                <a:gridCol w="864096"/>
                <a:gridCol w="864096"/>
                <a:gridCol w="2736304"/>
                <a:gridCol w="83100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/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3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24,018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72%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보상금 지급 결정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지땡골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 수해피해복구사업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9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922502"/>
              </p:ext>
            </p:extLst>
          </p:nvPr>
        </p:nvGraphicFramePr>
        <p:xfrm>
          <a:off x="358079" y="1069975"/>
          <a:ext cx="8534401" cy="531135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63,346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가설교량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가설교량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 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위탁계약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펌수펌스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및 현황측량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및 현황측량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270" y="48180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50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직사각형 1"/>
          <p:cNvSpPr>
            <a:spLocks noChangeArrowheads="1"/>
          </p:cNvSpPr>
          <p:nvPr/>
        </p:nvSpPr>
        <p:spPr bwMode="auto">
          <a:xfrm>
            <a:off x="179512" y="456183"/>
            <a:ext cx="8724206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민방위 비상소집 훈련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07:00~08:00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직장대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회의실 등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18:00~19:00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950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2" name="직사각형 1"/>
          <p:cNvSpPr>
            <a:spLocks noChangeArrowheads="1"/>
          </p:cNvSpPr>
          <p:nvPr/>
        </p:nvSpPr>
        <p:spPr bwMode="auto">
          <a:xfrm>
            <a:off x="196974" y="3506349"/>
            <a:ext cx="8724205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민방위 경보시설 정기 점검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dirty="0"/>
          </a:p>
        </p:txBody>
      </p:sp>
      <p:sp>
        <p:nvSpPr>
          <p:cNvPr id="2053" name="직사각형 1"/>
          <p:cNvSpPr>
            <a:spLocks noChangeArrowheads="1"/>
          </p:cNvSpPr>
          <p:nvPr/>
        </p:nvSpPr>
        <p:spPr bwMode="auto">
          <a:xfrm>
            <a:off x="196974" y="2210205"/>
            <a:ext cx="8724205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민방위 대장 특별교육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13:00~17:00 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/>
          </a:p>
        </p:txBody>
      </p:sp>
      <p:sp>
        <p:nvSpPr>
          <p:cNvPr id="2054" name="직사각형 1"/>
          <p:cNvSpPr>
            <a:spLocks noChangeArrowheads="1"/>
          </p:cNvSpPr>
          <p:nvPr/>
        </p:nvSpPr>
        <p:spPr bwMode="auto">
          <a:xfrm>
            <a:off x="192143" y="4874501"/>
            <a:ext cx="8897311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민방위 기본교육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11.(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13:00~17:00  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8139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181648" y="404664"/>
            <a:ext cx="8962351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자율방범대 체육대회 개최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~ 15:00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939582"/>
            <a:ext cx="8856983" cy="193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00" b="1" dirty="0">
                <a:solidFill>
                  <a:srgbClr val="FFFFFF"/>
                </a:solidFill>
                <a:sym typeface="Symbol" pitchFamily="18" charset="2"/>
              </a:rPr>
              <a:t>22</a:t>
            </a:r>
          </a:p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및 통합관제센터 연계사업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군수님 공약사업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고교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학교 대상 사업추진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2"/>
          <p:cNvSpPr>
            <a:spLocks noChangeArrowheads="1"/>
          </p:cNvSpPr>
          <p:nvPr/>
        </p:nvSpPr>
        <p:spPr bwMode="auto">
          <a:xfrm>
            <a:off x="181648" y="1899394"/>
            <a:ext cx="8962351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 안전용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확대 설치사업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군수님 공약사업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사업설명회 개최 및 대상지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761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0825" y="500063"/>
            <a:ext cx="8785225" cy="141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상반기 민방위 기본교육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6945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5576</TotalTime>
  <Words>555</Words>
  <Application>Microsoft Office PowerPoint</Application>
  <PresentationFormat>화면 슬라이드 쇼(4:3)</PresentationFormat>
  <Paragraphs>149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478</cp:revision>
  <cp:lastPrinted>2019-03-26T04:39:06Z</cp:lastPrinted>
  <dcterms:created xsi:type="dcterms:W3CDTF">2013-03-22T02:03:09Z</dcterms:created>
  <dcterms:modified xsi:type="dcterms:W3CDTF">2019-03-26T06:47:23Z</dcterms:modified>
</cp:coreProperties>
</file>