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8" autoAdjust="0"/>
    <p:restoredTop sz="93227" autoAdjust="0"/>
  </p:normalViewPr>
  <p:slideViewPr>
    <p:cSldViewPr>
      <p:cViewPr varScale="1">
        <p:scale>
          <a:sx n="101" d="100"/>
          <a:sy n="101" d="100"/>
        </p:scale>
        <p:origin x="222" y="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10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25" y="-243408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2"/>
          <p:cNvSpPr>
            <a:spLocks noChangeArrowheads="1"/>
          </p:cNvSpPr>
          <p:nvPr/>
        </p:nvSpPr>
        <p:spPr bwMode="auto">
          <a:xfrm>
            <a:off x="-216750" y="-141606"/>
            <a:ext cx="8893206" cy="6814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도 재정투자심사위원회 참석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23.(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CCTV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통합관제센터 및 재난상황실 증축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재심사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도청 소회의실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안전총괄팀장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내진보강사업 추진실태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24.(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날근이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다리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도 자연재난복구팀장 외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유지관리사업 추진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en-US" altLang="ko-KR" sz="28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석쟁이천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호안정비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L=1.2km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486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 집행 및 계약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설치대상지 현장점검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매곡면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5-5.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네트워크 및 서버 정기점검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통합관제센터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101575</TotalTime>
  <Words>125</Words>
  <Application>Microsoft Office PowerPoint</Application>
  <PresentationFormat>화면 슬라이드 쇼(4:3)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15151</cp:revision>
  <cp:lastPrinted>2021-02-17T03:40:34Z</cp:lastPrinted>
  <dcterms:modified xsi:type="dcterms:W3CDTF">2021-02-17T04:13:13Z</dcterms:modified>
</cp:coreProperties>
</file>