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138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1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7" y="4721225"/>
            <a:ext cx="5440681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-3670" y="1958946"/>
            <a:ext cx="8318500" cy="329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큰쑥골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지땡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일상감사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계약심사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큰쑥골천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/29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지땡천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/22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토지분할측량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큰쑥골천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(4.13.) /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지땡천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(4.17.)]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1"/>
          <p:cNvSpPr>
            <a:spLocks noChangeArrowheads="1"/>
          </p:cNvSpPr>
          <p:nvPr/>
        </p:nvSpPr>
        <p:spPr bwMode="auto">
          <a:xfrm>
            <a:off x="-18181" y="3687139"/>
            <a:ext cx="8640763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Tx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민방위 시설 자체 점검</a:t>
            </a:r>
            <a:endParaRPr kumimoji="0" lang="ko-KR" altLang="en-US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kumimoji="0" lang="en-US" altLang="ko-KR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4.16.~17. / </a:t>
            </a:r>
            <a:r>
              <a:rPr kumimoji="0" lang="ko-KR" altLang="en-US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대피시설 </a:t>
            </a:r>
            <a:r>
              <a:rPr kumimoji="0" lang="en-US" altLang="ko-KR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kumimoji="0" lang="ko-KR" altLang="en-US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kumimoji="0" lang="en-US" altLang="ko-KR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급수시설 </a:t>
            </a:r>
            <a:r>
              <a:rPr kumimoji="0" lang="en-US" altLang="ko-KR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kumimoji="0" lang="ko-KR" altLang="en-US" sz="23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kumimoji="0" lang="en-US" altLang="ko-KR" sz="23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kumimoji="0" lang="ko-KR" altLang="en-US" sz="23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시설주변 청소상태</a:t>
            </a:r>
            <a:r>
              <a:rPr kumimoji="0" lang="en-US" altLang="ko-KR" sz="23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0" lang="ko-KR" altLang="en-US" sz="23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안내표지판 부착 및 훼손여부 등 점검</a:t>
            </a:r>
            <a:endParaRPr kumimoji="0" lang="en-US" altLang="ko-KR" sz="23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-18181" y="5445224"/>
            <a:ext cx="9144001" cy="111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국가하천</a:t>
            </a:r>
            <a:r>
              <a:rPr lang="en-US" altLang="ko-KR" sz="2800" b="1" kern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</a:t>
            </a:r>
            <a:r>
              <a:rPr lang="en-US" altLang="ko-KR" sz="2800" b="1" kern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수목제거공사 집행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17. / 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양산면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호탄리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3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L=1.0km / 80</a:t>
            </a:r>
            <a:r>
              <a:rPr lang="ko-KR" altLang="en-US" sz="23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300" b="1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0" y="188640"/>
            <a:ext cx="9759352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생활방역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300" b="1" spc="-1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00~ 16: 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유관기관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사회단체  </a:t>
            </a:r>
            <a:r>
              <a:rPr lang="ko-KR" altLang="en-US" sz="2400" b="1" dirty="0" smtClean="0"/>
              <a:t>등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/>
              <a:t>다중이용시설</a:t>
            </a:r>
            <a:r>
              <a:rPr lang="en-US" altLang="ko-KR" sz="2400" b="1" dirty="0" smtClean="0"/>
              <a:t> </a:t>
            </a:r>
            <a:r>
              <a:rPr lang="en-US" altLang="ko-KR" sz="2400" dirty="0" smtClean="0"/>
              <a:t>·</a:t>
            </a:r>
            <a:r>
              <a:rPr lang="ko-KR" altLang="en-US" sz="2400" b="1" dirty="0" smtClean="0"/>
              <a:t>음식점</a:t>
            </a:r>
            <a:r>
              <a:rPr lang="en-US" altLang="ko-KR" sz="2400" dirty="0" smtClean="0"/>
              <a:t>·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숙박시설 등  </a:t>
            </a:r>
            <a:endParaRPr lang="en-US" altLang="ko-KR" sz="2400" b="1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92963</TotalTime>
  <Words>128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14870</cp:revision>
  <cp:lastPrinted>2020-04-08T09:23:54Z</cp:lastPrinted>
  <dcterms:modified xsi:type="dcterms:W3CDTF">2020-04-08T09:28:49Z</dcterms:modified>
</cp:coreProperties>
</file>