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8" d="100"/>
          <a:sy n="108" d="100"/>
        </p:scale>
        <p:origin x="1518" y="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871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하상정비 및 수목제거사업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윗도내천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개지구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준설 및 수목제거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L=5.4km / 300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실시설계용역 집행 및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계약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지방하천 유지관리사업 대상지 점검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재난예방팀장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 사업 신청 대상지 선정 및 현장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민방위 경보시설 자체 정기 점검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해상도 조정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CCTV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통합관제센터와 연계된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725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100330</TotalTime>
  <Words>113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15118</cp:revision>
  <cp:lastPrinted>2020-12-29T08:01:54Z</cp:lastPrinted>
  <dcterms:modified xsi:type="dcterms:W3CDTF">2021-01-20T08:15:57Z</dcterms:modified>
</cp:coreProperties>
</file>