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1" r:id="rId2"/>
    <p:sldId id="283" r:id="rId3"/>
    <p:sldId id="285" r:id="rId4"/>
    <p:sldId id="290" r:id="rId5"/>
    <p:sldId id="288" r:id="rId6"/>
    <p:sldId id="284" r:id="rId7"/>
    <p:sldId id="289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28" autoAdjust="0"/>
  </p:normalViewPr>
  <p:slideViewPr>
    <p:cSldViewPr>
      <p:cViewPr varScale="1">
        <p:scale>
          <a:sx n="97" d="100"/>
          <a:sy n="97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42C22E4-ED17-4A84-AE75-93C9F87C9E22}" type="datetimeFigureOut">
              <a:rPr lang="ko-KR" altLang="en-US"/>
              <a:pPr>
                <a:defRPr/>
              </a:pPr>
              <a:t>2019-05-01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8" y="4721225"/>
            <a:ext cx="5444806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A7B8F54-36D1-4578-A99A-4FDB249CF5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1378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B8F54-36D1-4578-A99A-4FDB249CF538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220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B8F54-36D1-4578-A99A-4FDB249CF538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B8F54-36D1-4578-A99A-4FDB249CF538}" type="slidenum">
              <a:rPr lang="ko-KR" altLang="en-US" smtClean="0"/>
              <a:pPr>
                <a:defRPr/>
              </a:pPr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4311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B8F54-36D1-4578-A99A-4FDB249CF538}" type="slidenum">
              <a:rPr lang="ko-KR" altLang="en-US" smtClean="0"/>
              <a:pPr>
                <a:defRPr/>
              </a:pPr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371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F203-7B00-4CD2-A6E2-60BFBC096B89}" type="datetimeFigureOut">
              <a:rPr lang="ko-KR" altLang="en-US"/>
              <a:pPr>
                <a:defRPr/>
              </a:pPr>
              <a:t>2019-05-01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67295-71B0-495B-84CC-F45973B532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AD12-ED5D-4348-9D50-3CC4C91F27F9}" type="datetimeFigureOut">
              <a:rPr lang="ko-KR" altLang="en-US"/>
              <a:pPr>
                <a:defRPr/>
              </a:pPr>
              <a:t>2019-05-01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E525A-6C12-40E3-BDB9-08939A327B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A9586-B478-4488-9263-4C7309FFEC47}" type="datetimeFigureOut">
              <a:rPr lang="ko-KR" altLang="en-US"/>
              <a:pPr>
                <a:defRPr/>
              </a:pPr>
              <a:t>2019-05-01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8FD8-8959-4DB8-8E00-C5FE3CFD22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537E7-6299-43FC-827F-FD6EB3AD0271}" type="datetimeFigureOut">
              <a:rPr lang="ko-KR" altLang="en-US"/>
              <a:pPr>
                <a:defRPr/>
              </a:pPr>
              <a:t>2019-05-01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5524B-480B-400E-A504-CE54EC7F07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CDEF9-7528-4114-A3A0-DCA764E2302A}" type="datetimeFigureOut">
              <a:rPr lang="ko-KR" altLang="en-US"/>
              <a:pPr>
                <a:defRPr/>
              </a:pPr>
              <a:t>2019-05-01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96BDC-8920-4042-929C-F780D571B8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959BB-E3BE-47BB-B6B6-1167C1347129}" type="datetimeFigureOut">
              <a:rPr lang="ko-KR" altLang="en-US"/>
              <a:pPr>
                <a:defRPr/>
              </a:pPr>
              <a:t>2019-05-01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B2DB9-C2F0-44E4-AF09-61B7FBDB09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BD010-9EA3-445F-A5FB-21B94BBCB6D9}" type="datetimeFigureOut">
              <a:rPr lang="ko-KR" altLang="en-US"/>
              <a:pPr>
                <a:defRPr/>
              </a:pPr>
              <a:t>2019-05-01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E03A1-C23B-4C20-9DCC-10B86414374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69951-300C-450E-9CCC-5A25292DDAE9}" type="datetimeFigureOut">
              <a:rPr lang="ko-KR" altLang="en-US"/>
              <a:pPr>
                <a:defRPr/>
              </a:pPr>
              <a:t>2019-05-01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B315-A4EB-4D8B-9792-2850D51CDE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E67B-FB97-4D22-9115-06B00EF71536}" type="datetimeFigureOut">
              <a:rPr lang="ko-KR" altLang="en-US"/>
              <a:pPr>
                <a:defRPr/>
              </a:pPr>
              <a:t>2019-05-01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1B34F-8C34-463E-9E1F-14BA4844A3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6A4A4-D1B6-4B89-8B60-AFC2C57ABD1D}" type="datetimeFigureOut">
              <a:rPr lang="ko-KR" altLang="en-US"/>
              <a:pPr>
                <a:defRPr/>
              </a:pPr>
              <a:t>2019-05-01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21173-E859-4B72-B95D-0C3ABB68F62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8DB2-19F4-4E75-AAB1-0F709FC9D073}" type="datetimeFigureOut">
              <a:rPr lang="ko-KR" altLang="en-US"/>
              <a:pPr>
                <a:defRPr/>
              </a:pPr>
              <a:t>2019-05-01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8FC8-DA5E-4D3A-9AF7-E952B30CC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EE2F9E-4991-4BE1-BE6E-4E3F4D4F4592}" type="datetimeFigureOut">
              <a:rPr lang="ko-KR" altLang="en-US"/>
              <a:pPr>
                <a:defRPr/>
              </a:pPr>
              <a:t>2019-05-01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F6FE4E-FCC6-4BA2-9574-C47B675C1E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중요폴더\Desktop\새 폴더\15566047427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" y="0"/>
            <a:ext cx="913131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727963"/>
              </p:ext>
            </p:extLst>
          </p:nvPr>
        </p:nvGraphicFramePr>
        <p:xfrm>
          <a:off x="6012160" y="116632"/>
          <a:ext cx="3048000" cy="77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1292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안전관리과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바닥글 개체 틀 1"/>
          <p:cNvSpPr>
            <a:spLocks noGrp="1"/>
          </p:cNvSpPr>
          <p:nvPr>
            <p:ph type="ftr" sz="quarter" idx="11"/>
          </p:nvPr>
        </p:nvSpPr>
        <p:spPr bwMode="auto">
          <a:xfrm>
            <a:off x="539552" y="6021388"/>
            <a:ext cx="7920880" cy="700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hangingPunct="1"/>
            <a:r>
              <a:rPr lang="en-US" altLang="ko-KR" sz="2800" smtClean="0">
                <a:solidFill>
                  <a:schemeClr val="bg1"/>
                </a:solidFill>
              </a:rPr>
              <a:t>2019 </a:t>
            </a:r>
            <a:r>
              <a:rPr lang="ko-KR" altLang="en-US" sz="2800" smtClean="0">
                <a:solidFill>
                  <a:schemeClr val="bg1"/>
                </a:solidFill>
              </a:rPr>
              <a:t>을지태극연습 실제훈련에 따른 실무자 회의</a:t>
            </a:r>
            <a:endParaRPr lang="en-US" altLang="ko-KR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27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4221088"/>
            <a:ext cx="8751495" cy="2353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prstClr val="black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군민의 날 행사장 안전점검 실시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25.(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영동천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둔치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하상주차장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행사장 가설 무대 및 시설물 등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건축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시설 분야 유관기관 합동점검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8223" y="2204864"/>
            <a:ext cx="8858274" cy="178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278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안전점검의날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캠페인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11:00~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 전통시장 일원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/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불법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주정차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근절 및 중점개선 불법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주정차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 구역 집중홍보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3" y="260648"/>
            <a:ext cx="896448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57200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재난안전현장종사자  교육 참석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14:00~ 16:00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옥천다목적회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고질적 안전무시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대관행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개선방법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안전신문고 가입 교육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8175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285750"/>
            <a:ext cx="8501062" cy="6429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소하천정비사업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유지관리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14350" indent="-514350"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475222"/>
              </p:ext>
            </p:extLst>
          </p:nvPr>
        </p:nvGraphicFramePr>
        <p:xfrm>
          <a:off x="323528" y="832448"/>
          <a:ext cx="8358246" cy="5578248"/>
        </p:xfrm>
        <a:graphic>
          <a:graphicData uri="http://schemas.openxmlformats.org/drawingml/2006/table">
            <a:tbl>
              <a:tblPr/>
              <a:tblGrid>
                <a:gridCol w="3062743"/>
                <a:gridCol w="864096"/>
                <a:gridCol w="864096"/>
                <a:gridCol w="2736304"/>
                <a:gridCol w="831007"/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업   명 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7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/ 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 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3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24,018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관리소하천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L=1.8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3,800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착공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76%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오정소하천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L=1.2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2,096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착공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56%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소계소하천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L=2.7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2,600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사전설계심의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수리냄이소하천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L=2.5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보상금 지급 결정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어서실소하천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L=0.9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2,400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사전설계심의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큰쑥골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소하천정비사업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L=0.9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19%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지땡골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L=1.9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착수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19%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애교천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L=1.2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1,600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 중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53%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유지관리사업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산이천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24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L=2.1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19%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18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년  수해피해복구사업 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오정소하천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L=0.8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522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 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77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920088"/>
              </p:ext>
            </p:extLst>
          </p:nvPr>
        </p:nvGraphicFramePr>
        <p:xfrm>
          <a:off x="358079" y="920825"/>
          <a:ext cx="8534401" cy="5311353"/>
        </p:xfrm>
        <a:graphic>
          <a:graphicData uri="http://schemas.openxmlformats.org/drawingml/2006/table">
            <a:tbl>
              <a:tblPr/>
              <a:tblGrid>
                <a:gridCol w="1595863"/>
                <a:gridCol w="2338360"/>
                <a:gridCol w="913309"/>
                <a:gridCol w="2742071"/>
                <a:gridCol w="944798"/>
              </a:tblGrid>
              <a:tr h="6467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6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63,346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구촌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유수지 조성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배수펌프설치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3,300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협의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가설교량 설치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65%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77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마산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축제및보축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L=2.86km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교량재가설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 등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41,546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협의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가설교량 설치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각계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하천정비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L=1.0km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교량가설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 등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6,000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철도시설공단 위탁계약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착공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우수관거정비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L=1.4km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배수펌프시설 증설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4,500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착공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두평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배수로정비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L=650m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펌수펌스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신설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현지조사 및 현황측량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둔전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하천정비</a:t>
                      </a:r>
                      <a:r>
                        <a:rPr kumimoji="1" lang="en-US" altLang="ko-KR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양안</a:t>
                      </a:r>
                      <a:r>
                        <a:rPr kumimoji="1" lang="en-US" altLang="ko-KR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L=600m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교량재가설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현지조사 및 현황측량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32656"/>
            <a:ext cx="8964488" cy="6429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재해위험지구 정비사업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329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3"/>
          <p:cNvSpPr>
            <a:spLocks noChangeArrowheads="1"/>
          </p:cNvSpPr>
          <p:nvPr/>
        </p:nvSpPr>
        <p:spPr bwMode="auto">
          <a:xfrm>
            <a:off x="179743" y="188640"/>
            <a:ext cx="8964223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13-6.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국가하천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금강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유지관리사업 집행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송호리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105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수목제거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L=0.9km, </a:t>
            </a:r>
            <a:r>
              <a:rPr kumimoji="0"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예초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A=130,000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㎡ 등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1916832"/>
            <a:ext cx="8978609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13-7.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지방하천 유지관리사업 집행</a:t>
            </a:r>
            <a:endParaRPr lang="en-US" altLang="ko-KR" sz="28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서송원천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노근지구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865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수목제거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하상준설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호안정비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등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1"/>
          <p:cNvSpPr>
            <a:spLocks noChangeArrowheads="1"/>
          </p:cNvSpPr>
          <p:nvPr/>
        </p:nvSpPr>
        <p:spPr bwMode="auto">
          <a:xfrm>
            <a:off x="176644" y="3717032"/>
            <a:ext cx="8781619" cy="12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13-8.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민방위 경보시설 정기 점검</a:t>
            </a:r>
            <a:endParaRPr kumimoji="0" lang="ko-KR" altLang="en-US" sz="28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7.(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민방위 경보시설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1"/>
          <p:cNvSpPr>
            <a:spLocks noChangeArrowheads="1"/>
          </p:cNvSpPr>
          <p:nvPr/>
        </p:nvSpPr>
        <p:spPr bwMode="auto">
          <a:xfrm>
            <a:off x="178272" y="4968575"/>
            <a:ext cx="9055893" cy="179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13-9.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을지태극연습 비상대비정보시스템 교육 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가동훈련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참가</a:t>
            </a:r>
            <a:endParaRPr kumimoji="0" lang="ko-KR" altLang="en-US" sz="28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10:00~12:00/ </a:t>
            </a:r>
            <a:r>
              <a:rPr kumimoji="0"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세종컨벤션센터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1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334608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직사각형 1"/>
          <p:cNvSpPr>
            <a:spLocks noChangeArrowheads="1"/>
          </p:cNvSpPr>
          <p:nvPr/>
        </p:nvSpPr>
        <p:spPr bwMode="auto">
          <a:xfrm>
            <a:off x="233362" y="1675676"/>
            <a:ext cx="8694833" cy="12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13-11.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민방위 경보담당자 집합 교육</a:t>
            </a:r>
            <a:endParaRPr kumimoji="0" lang="ko-KR" altLang="en-US" sz="28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5.17.(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 민방위 경보 통제소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7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dirty="0"/>
          </a:p>
        </p:txBody>
      </p:sp>
      <p:sp>
        <p:nvSpPr>
          <p:cNvPr id="9" name="직사각형 1"/>
          <p:cNvSpPr>
            <a:spLocks noChangeArrowheads="1"/>
          </p:cNvSpPr>
          <p:nvPr/>
        </p:nvSpPr>
        <p:spPr bwMode="auto">
          <a:xfrm>
            <a:off x="216310" y="332656"/>
            <a:ext cx="8657815" cy="1172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13-10. </a:t>
            </a:r>
            <a:r>
              <a:rPr kumimoji="0"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kumimoji="0" lang="en-US" altLang="ko-KR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29·30</a:t>
            </a:r>
            <a:r>
              <a:rPr kumimoji="0"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대대장 이</a:t>
            </a:r>
            <a:r>
              <a:rPr kumimoji="0" lang="en-US" altLang="ko-KR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kumimoji="0"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취임식 행사</a:t>
            </a:r>
            <a:endParaRPr kumimoji="0" lang="ko-KR" altLang="en-US" sz="26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5.14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10:00 /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2201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부대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대대 연병장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1"/>
          <p:cNvSpPr>
            <a:spLocks noChangeArrowheads="1"/>
          </p:cNvSpPr>
          <p:nvPr/>
        </p:nvSpPr>
        <p:spPr bwMode="auto">
          <a:xfrm>
            <a:off x="208436" y="4365104"/>
            <a:ext cx="8947150" cy="2132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13-13. </a:t>
            </a:r>
            <a:r>
              <a:rPr kumimoji="0" lang="en-US" altLang="ko-KR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kumimoji="0"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을지태극연습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(5.27.(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)~30.(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목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))</a:t>
            </a:r>
            <a:endParaRPr kumimoji="0" lang="ko-KR" altLang="en-US" sz="26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소회의실 및 주차장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595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371600" lvl="2" indent="-457200">
              <a:lnSpc>
                <a:spcPct val="130000"/>
              </a:lnSpc>
              <a:buClr>
                <a:srgbClr val="000000"/>
              </a:buClr>
              <a:buFont typeface="HY헤드라인M" pitchFamily="18" charset="-127"/>
              <a:buChar char="-"/>
              <a:tabLst>
                <a:tab pos="4953000" algn="l"/>
              </a:tabLst>
            </a:pPr>
            <a:r>
              <a:rPr kumimoji="0"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통합방위협의회 개최 </a:t>
            </a:r>
            <a:r>
              <a:rPr kumimoji="0"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5.28.(</a:t>
            </a:r>
            <a:r>
              <a:rPr kumimoji="0"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kumimoji="0"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16:00 / </a:t>
            </a:r>
            <a:r>
              <a:rPr kumimoji="0"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군청상황실 </a:t>
            </a:r>
            <a:r>
              <a:rPr kumimoji="0"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kumimoji="0"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371600" lvl="2" indent="-457200">
              <a:lnSpc>
                <a:spcPct val="130000"/>
              </a:lnSpc>
              <a:buClr>
                <a:srgbClr val="000000"/>
              </a:buClr>
              <a:buFont typeface="HY헤드라인M" pitchFamily="18" charset="-127"/>
              <a:buChar char="-"/>
              <a:tabLst>
                <a:tab pos="4953000" algn="l"/>
              </a:tabLst>
            </a:pPr>
            <a:r>
              <a:rPr kumimoji="0"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대테러실제훈련</a:t>
            </a:r>
            <a:r>
              <a:rPr kumimoji="0"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실시 </a:t>
            </a:r>
            <a:r>
              <a:rPr kumimoji="0"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5.29</a:t>
            </a:r>
            <a:r>
              <a:rPr kumimoji="0"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kumimoji="0"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kumimoji="0"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kumimoji="0"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kumimoji="0"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주차장</a:t>
            </a:r>
            <a:r>
              <a:rPr kumimoji="0"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160</a:t>
            </a:r>
            <a:r>
              <a:rPr kumimoji="0"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1"/>
          <p:cNvSpPr>
            <a:spLocks noChangeArrowheads="1"/>
          </p:cNvSpPr>
          <p:nvPr/>
        </p:nvSpPr>
        <p:spPr bwMode="auto">
          <a:xfrm>
            <a:off x="258763" y="3002293"/>
            <a:ext cx="8640762" cy="12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13-12.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을지연습 준비보고회</a:t>
            </a:r>
            <a:endParaRPr kumimoji="0" lang="ko-KR" altLang="en-US" sz="28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5.21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15:00 /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6413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548680"/>
            <a:ext cx="8785225" cy="141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을지태극연습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141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6092</TotalTime>
  <Words>611</Words>
  <Application>Microsoft Office PowerPoint</Application>
  <PresentationFormat>화면 슬라이드 쇼(4:3)</PresentationFormat>
  <Paragraphs>157</Paragraphs>
  <Slides>7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Windows 사용자</cp:lastModifiedBy>
  <cp:revision>493</cp:revision>
  <cp:lastPrinted>2019-05-01T05:06:27Z</cp:lastPrinted>
  <dcterms:created xsi:type="dcterms:W3CDTF">2013-03-22T02:03:09Z</dcterms:created>
  <dcterms:modified xsi:type="dcterms:W3CDTF">2019-05-01T05:07:45Z</dcterms:modified>
</cp:coreProperties>
</file>