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83" r:id="rId3"/>
    <p:sldId id="285" r:id="rId4"/>
    <p:sldId id="290" r:id="rId5"/>
    <p:sldId id="288" r:id="rId6"/>
    <p:sldId id="284" r:id="rId7"/>
    <p:sldId id="289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22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431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71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2019-05-01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새 폴더\15566047427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" y="0"/>
            <a:ext cx="91313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27963"/>
              </p:ext>
            </p:extLst>
          </p:nvPr>
        </p:nvGraphicFramePr>
        <p:xfrm>
          <a:off x="6012160" y="116632"/>
          <a:ext cx="3048000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1292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바닥글 개체 틀 1"/>
          <p:cNvSpPr>
            <a:spLocks noGrp="1"/>
          </p:cNvSpPr>
          <p:nvPr>
            <p:ph type="ftr" sz="quarter" idx="11"/>
          </p:nvPr>
        </p:nvSpPr>
        <p:spPr bwMode="auto">
          <a:xfrm>
            <a:off x="539552" y="6021388"/>
            <a:ext cx="7920880" cy="700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r>
              <a:rPr lang="en-US" altLang="ko-KR" sz="2800" smtClean="0">
                <a:solidFill>
                  <a:schemeClr val="bg1"/>
                </a:solidFill>
              </a:rPr>
              <a:t>2019 </a:t>
            </a:r>
            <a:r>
              <a:rPr lang="ko-KR" altLang="en-US" sz="2800" smtClean="0">
                <a:solidFill>
                  <a:schemeClr val="bg1"/>
                </a:solidFill>
              </a:rPr>
              <a:t>을지태극연습 실제훈련에 따른 실무자 회의</a:t>
            </a:r>
            <a:endParaRPr lang="en-US" altLang="ko-KR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221088"/>
            <a:ext cx="8751495" cy="235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군민의 날 행사장 안전점검 실시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하상주차장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행사장 가설 무대 및 시설물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 분야 유관기관 합동점검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8223" y="2204864"/>
            <a:ext cx="8858274" cy="178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안전점검의날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캠페인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 전통시장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불법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근절 및 중점개선 불법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구역 집중홍보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3" y="260648"/>
            <a:ext cx="89644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재난안전현장종사자  교육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옥천다목적회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고질적 안전무시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대관행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개선방법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안전신문고 가입 교육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817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75222"/>
              </p:ext>
            </p:extLst>
          </p:nvPr>
        </p:nvGraphicFramePr>
        <p:xfrm>
          <a:off x="323528" y="832448"/>
          <a:ext cx="8358246" cy="5578248"/>
        </p:xfrm>
        <a:graphic>
          <a:graphicData uri="http://schemas.openxmlformats.org/drawingml/2006/table">
            <a:tbl>
              <a:tblPr/>
              <a:tblGrid>
                <a:gridCol w="3062743"/>
                <a:gridCol w="864096"/>
                <a:gridCol w="864096"/>
                <a:gridCol w="2736304"/>
                <a:gridCol w="83100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7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/ 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3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24,018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76%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2,096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56%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보상금 지급 결정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지땡골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애교천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53%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산이천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년  수해피해복구사업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77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920088"/>
              </p:ext>
            </p:extLst>
          </p:nvPr>
        </p:nvGraphicFramePr>
        <p:xfrm>
          <a:off x="358079" y="920825"/>
          <a:ext cx="8534401" cy="5311353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646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63,346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조성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가설교량 설치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77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가설교량 설치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교량가설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 위탁계약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펌수펌스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 및 현황측량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 및 현황측량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964488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329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3"/>
          <p:cNvSpPr>
            <a:spLocks noChangeArrowheads="1"/>
          </p:cNvSpPr>
          <p:nvPr/>
        </p:nvSpPr>
        <p:spPr bwMode="auto">
          <a:xfrm>
            <a:off x="179743" y="188640"/>
            <a:ext cx="8964223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국가하천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유지관리사업 집행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105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수목제거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L=0.9km,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예초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A=130,000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916832"/>
            <a:ext cx="897860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지방하천 유지관리사업 집행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서송원천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865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수목제거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하상준설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호안정비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176644" y="3717032"/>
            <a:ext cx="8781619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민방위 경보시설 정기 점검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7.(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1"/>
          <p:cNvSpPr>
            <a:spLocks noChangeArrowheads="1"/>
          </p:cNvSpPr>
          <p:nvPr/>
        </p:nvSpPr>
        <p:spPr bwMode="auto">
          <a:xfrm>
            <a:off x="178272" y="4968575"/>
            <a:ext cx="9055893" cy="17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을지태극연습 비상대비정보시스템 교육 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가동훈련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참가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10:00~12:00/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세종컨벤션센터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1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34608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직사각형 1"/>
          <p:cNvSpPr>
            <a:spLocks noChangeArrowheads="1"/>
          </p:cNvSpPr>
          <p:nvPr/>
        </p:nvSpPr>
        <p:spPr bwMode="auto">
          <a:xfrm>
            <a:off x="233362" y="1675676"/>
            <a:ext cx="8694833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민방위 경보담당자 집합 교육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5.17.(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민방위 경보 통제소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dirty="0"/>
          </a:p>
        </p:txBody>
      </p:sp>
      <p:sp>
        <p:nvSpPr>
          <p:cNvPr id="9" name="직사각형 1"/>
          <p:cNvSpPr>
            <a:spLocks noChangeArrowheads="1"/>
          </p:cNvSpPr>
          <p:nvPr/>
        </p:nvSpPr>
        <p:spPr bwMode="auto">
          <a:xfrm>
            <a:off x="216310" y="332656"/>
            <a:ext cx="8657815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29·30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대대장 이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 행사</a:t>
            </a:r>
            <a:endParaRPr kumimoji="0" lang="ko-KR" altLang="en-US" sz="26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5.14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2201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부대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대대 연병장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1"/>
          <p:cNvSpPr>
            <a:spLocks noChangeArrowheads="1"/>
          </p:cNvSpPr>
          <p:nvPr/>
        </p:nvSpPr>
        <p:spPr bwMode="auto">
          <a:xfrm>
            <a:off x="208436" y="4365104"/>
            <a:ext cx="8947150" cy="2132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을지태극연습 </a:t>
            </a:r>
            <a:r>
              <a:rPr kumimoji="0"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(5.27.(</a:t>
            </a:r>
            <a:r>
              <a:rPr kumimoji="0"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)~30.(</a:t>
            </a:r>
            <a:r>
              <a:rPr kumimoji="0"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))</a:t>
            </a:r>
            <a:endParaRPr kumimoji="0" lang="ko-KR" altLang="en-US" sz="26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 및 주차장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595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>
              <a:lnSpc>
                <a:spcPct val="130000"/>
              </a:lnSpc>
              <a:buClr>
                <a:srgbClr val="000000"/>
              </a:buClr>
              <a:buFont typeface="HY헤드라인M" pitchFamily="18" charset="-127"/>
              <a:buChar char="-"/>
              <a:tabLst>
                <a:tab pos="4953000" algn="l"/>
              </a:tabLst>
            </a:pP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통합방위협의회 개최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5.28.(</a:t>
            </a:r>
            <a:r>
              <a:rPr kumimoji="0"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16:00 / 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군청상황실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kumimoji="0"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>
              <a:lnSpc>
                <a:spcPct val="130000"/>
              </a:lnSpc>
              <a:buClr>
                <a:srgbClr val="000000"/>
              </a:buClr>
              <a:buFont typeface="HY헤드라인M" pitchFamily="18" charset="-127"/>
              <a:buChar char="-"/>
              <a:tabLst>
                <a:tab pos="4953000" algn="l"/>
              </a:tabLst>
            </a:pPr>
            <a:r>
              <a:rPr kumimoji="0"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대테러실제훈련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5.29</a:t>
            </a:r>
            <a:r>
              <a:rPr kumimoji="0"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kumimoji="0"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kumimoji="0"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160</a:t>
            </a:r>
            <a:r>
              <a:rPr kumimoji="0"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"/>
          <p:cNvSpPr>
            <a:spLocks noChangeArrowheads="1"/>
          </p:cNvSpPr>
          <p:nvPr/>
        </p:nvSpPr>
        <p:spPr bwMode="auto">
          <a:xfrm>
            <a:off x="258763" y="3002293"/>
            <a:ext cx="8640762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을지연습 준비보고회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5.21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413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548680"/>
            <a:ext cx="8785225" cy="141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을지태극연습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141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6092</TotalTime>
  <Words>611</Words>
  <Application>Microsoft Office PowerPoint</Application>
  <PresentationFormat>화면 슬라이드 쇼(4:3)</PresentationFormat>
  <Paragraphs>157</Paragraphs>
  <Slides>7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493</cp:revision>
  <cp:lastPrinted>2019-05-01T05:06:27Z</cp:lastPrinted>
  <dcterms:created xsi:type="dcterms:W3CDTF">2013-03-22T02:03:09Z</dcterms:created>
  <dcterms:modified xsi:type="dcterms:W3CDTF">2019-05-01T05:07:45Z</dcterms:modified>
</cp:coreProperties>
</file>