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807" r:id="rId2"/>
    <p:sldId id="680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  <p15:guide id="3" orient="horz" pos="3130" userDrawn="1">
          <p15:clr>
            <a:srgbClr val="A4A3A4"/>
          </p15:clr>
        </p15:guide>
        <p15:guide id="4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38" autoAdjust="0"/>
    <p:restoredTop sz="93227" autoAdjust="0"/>
  </p:normalViewPr>
  <p:slideViewPr>
    <p:cSldViewPr>
      <p:cViewPr varScale="1">
        <p:scale>
          <a:sx n="108" d="100"/>
          <a:sy n="108" d="100"/>
        </p:scale>
        <p:origin x="1518" y="17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7" y="9444039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 anchor="b"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algn="r"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E76E7F76-D88F-4DB8-9B6E-0DC27CEC537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eaLnBrk="1" hangingPunct="1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32" tIns="45403" rIns="90832" bIns="4540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3916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6100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125" y="-243408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1169988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lvl="1" eaLnBrk="1" hangingPunct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  <p:extLst>
      <p:ext uri="{BB962C8B-B14F-4D97-AF65-F5344CB8AC3E}">
        <p14:creationId xmlns:p14="http://schemas.microsoft.com/office/powerpoint/2010/main" val="350543853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2"/>
          <p:cNvSpPr>
            <a:spLocks noChangeArrowheads="1"/>
          </p:cNvSpPr>
          <p:nvPr/>
        </p:nvSpPr>
        <p:spPr bwMode="auto">
          <a:xfrm>
            <a:off x="-216750" y="-141606"/>
            <a:ext cx="8893206" cy="9377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8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설명절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다중이용시설 안전점검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소방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전기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건축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가스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가스분야 경제과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가스안전공사 자체점검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8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군민안전보험 한국지방재정공제회 가입 추진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21. 2. ~ 22. 1.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폭발화재붕괴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항목 보장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19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8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재해위험지역 조기경보시스템 실시설계 용역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매천리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급경사지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1,100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>
              <a:lnSpc>
                <a:spcPct val="18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행정통신장비 점검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정보통신실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관과소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</a:t>
            </a:r>
            <a:r>
              <a:rPr lang="en-US" altLang="ko-KR" sz="2400" b="1" dirty="0"/>
              <a:t>·</a:t>
            </a:r>
            <a:r>
              <a:rPr lang="ko-KR" altLang="en-US" sz="2400" b="1" dirty="0" smtClean="0"/>
              <a:t>면</a:t>
            </a:r>
            <a:endParaRPr lang="en-US" altLang="ko-KR" sz="2400" b="1" dirty="0" smtClean="0"/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팩스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키폰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등 현장 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80000"/>
              </a:lnSpc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8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8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7923010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101024</TotalTime>
  <Words>106</Words>
  <Application>Microsoft Office PowerPoint</Application>
  <PresentationFormat>화면 슬라이드 쇼(4:3)</PresentationFormat>
  <Paragraphs>16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15128</cp:revision>
  <cp:lastPrinted>2021-01-13T04:05:32Z</cp:lastPrinted>
  <dcterms:modified xsi:type="dcterms:W3CDTF">2021-01-20T08:17:08Z</dcterms:modified>
</cp:coreProperties>
</file>