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587741" r:id="rId1"/>
  </p:sldMasterIdLst>
  <p:notesMasterIdLst>
    <p:notesMasterId r:id="rId4"/>
  </p:notesMasterIdLst>
  <p:handoutMasterIdLst>
    <p:handoutMasterId r:id="rId5"/>
  </p:handoutMasterIdLst>
  <p:sldIdLst>
    <p:sldId id="6807" r:id="rId2"/>
    <p:sldId id="6809" r:id="rId3"/>
  </p:sldIdLst>
  <p:sldSz cx="9144000" cy="6858000" type="screen4x3"/>
  <p:notesSz cx="6807200" cy="9939338"/>
  <p:defaultTextStyle>
    <a:defPPr>
      <a:defRPr lang="ko-KR"/>
    </a:defPPr>
    <a:lvl1pPr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1pPr>
    <a:lvl2pPr marL="4572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2pPr>
    <a:lvl3pPr marL="9144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3pPr>
    <a:lvl4pPr marL="13716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4pPr>
    <a:lvl5pPr marL="1828800" algn="l" rtl="0" fontAlgn="base" latinLnBrk="1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5pPr>
    <a:lvl6pPr marL="22860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6pPr>
    <a:lvl7pPr marL="27432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7pPr>
    <a:lvl8pPr marL="32004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8pPr>
    <a:lvl9pPr marL="3657600" algn="l" defTabSz="914400" rtl="0" eaLnBrk="1" latinLnBrk="1" hangingPunct="1">
      <a:defRPr kumimoji="1" kern="1200">
        <a:solidFill>
          <a:schemeClr val="tx1"/>
        </a:solidFill>
        <a:latin typeface="Arial" charset="0"/>
        <a:ea typeface="HY견고딕" pitchFamily="18" charset="-127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55">
          <p15:clr>
            <a:srgbClr val="A4A3A4"/>
          </p15:clr>
        </p15:guide>
        <p15:guide id="2" pos="204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6" userDrawn="1">
          <p15:clr>
            <a:srgbClr val="A4A3A4"/>
          </p15:clr>
        </p15:guide>
        <p15:guide id="2" pos="2140" userDrawn="1">
          <p15:clr>
            <a:srgbClr val="A4A3A4"/>
          </p15:clr>
        </p15:guide>
        <p15:guide id="3" orient="horz" pos="3130" userDrawn="1">
          <p15:clr>
            <a:srgbClr val="A4A3A4"/>
          </p15:clr>
        </p15:guide>
        <p15:guide id="4" pos="2143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B036"/>
    <a:srgbClr val="05AB0D"/>
    <a:srgbClr val="0000CC"/>
    <a:srgbClr val="FFFF00"/>
    <a:srgbClr val="3399FF"/>
    <a:srgbClr val="87EB23"/>
    <a:srgbClr val="9966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보통 스타일 2 - 강조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8838" autoAdjust="0"/>
    <p:restoredTop sz="93227" autoAdjust="0"/>
  </p:normalViewPr>
  <p:slideViewPr>
    <p:cSldViewPr>
      <p:cViewPr varScale="1">
        <p:scale>
          <a:sx n="108" d="100"/>
          <a:sy n="108" d="100"/>
        </p:scale>
        <p:origin x="1518" y="66"/>
      </p:cViewPr>
      <p:guideLst>
        <p:guide orient="horz" pos="255"/>
        <p:guide pos="204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33" d="100"/>
        <a:sy n="33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196" y="-108"/>
      </p:cViewPr>
      <p:guideLst>
        <p:guide orient="horz" pos="3126"/>
        <p:guide pos="2140"/>
        <p:guide orient="horz" pos="3130"/>
        <p:guide pos="2143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handoutMaster" Target="handoutMasters/handoutMaster1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6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13619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A69F67CB-659C-4309-B2A8-866E5C38A3F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59200222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6941" y="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2355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46125"/>
            <a:ext cx="4970463" cy="37274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677" y="4721225"/>
            <a:ext cx="4993851" cy="4471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noProof="0" smtClean="0"/>
              <a:t>마스터 텍스트 스타일을 편집합니다</a:t>
            </a:r>
          </a:p>
          <a:p>
            <a:pPr lvl="1"/>
            <a:r>
              <a:rPr lang="ko-KR" altLang="en-US" noProof="0" smtClean="0"/>
              <a:t>둘째 수준</a:t>
            </a:r>
          </a:p>
          <a:p>
            <a:pPr lvl="2"/>
            <a:r>
              <a:rPr lang="ko-KR" altLang="en-US" noProof="0" smtClean="0"/>
              <a:t>셋째 수준</a:t>
            </a:r>
          </a:p>
          <a:p>
            <a:pPr lvl="3"/>
            <a:r>
              <a:rPr lang="ko-KR" altLang="en-US" noProof="0" smtClean="0"/>
              <a:t>넷째 수준</a:t>
            </a:r>
          </a:p>
          <a:p>
            <a:pPr lvl="4"/>
            <a:r>
              <a:rPr lang="ko-KR" altLang="en-US" noProof="0" smtClean="0"/>
              <a:t>다섯째 수준</a:t>
            </a:r>
          </a:p>
        </p:txBody>
      </p:sp>
      <p:sp>
        <p:nvSpPr>
          <p:cNvPr id="61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l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1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6941" y="9444040"/>
            <a:ext cx="2950263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0832" tIns="45403" rIns="90832" bIns="45403" numCol="1" anchor="b" anchorCtr="0" compatLnSpc="1">
            <a:prstTxWarp prst="textNoShape">
              <a:avLst/>
            </a:prstTxWarp>
          </a:bodyPr>
          <a:lstStyle>
            <a:lvl1pPr algn="r" defTabSz="880885" eaLnBrk="1" fontAlgn="base" latinLnBrk="1" hangingPunct="1">
              <a:spcBef>
                <a:spcPct val="0"/>
              </a:spcBef>
              <a:defRPr kumimoji="1" sz="1200">
                <a:solidFill>
                  <a:schemeClr val="tx1"/>
                </a:solidFill>
                <a:effectLst/>
                <a:latin typeface="Times New Roman" pitchFamily="18" charset="0"/>
                <a:ea typeface="굴림" pitchFamily="50" charset="-127"/>
              </a:defRPr>
            </a:lvl1pPr>
          </a:lstStyle>
          <a:p>
            <a:pPr>
              <a:defRPr/>
            </a:pPr>
            <a:fld id="{916DECF0-2C66-40E0-8FE2-BBB1406BEB8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7611221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1pPr>
    <a:lvl2pPr marL="4572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2pPr>
    <a:lvl3pPr marL="9144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3pPr>
    <a:lvl4pPr marL="13716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4pPr>
    <a:lvl5pPr marL="1828800" algn="l" rtl="0" eaLnBrk="0" fontAlgn="base" latinLnBrk="1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굴림" pitchFamily="50" charset="-127"/>
        <a:ea typeface="굴림" pitchFamily="50" charset="-127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7"/>
          <p:cNvSpPr txBox="1">
            <a:spLocks noGrp="1" noChangeArrowheads="1"/>
          </p:cNvSpPr>
          <p:nvPr/>
        </p:nvSpPr>
        <p:spPr bwMode="auto">
          <a:xfrm>
            <a:off x="3857627" y="9444039"/>
            <a:ext cx="294957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41" tIns="45408" rIns="90841" bIns="45408" anchor="b"/>
          <a:lstStyle>
            <a:lvl1pPr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defTabSz="881063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defTabSz="881063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algn="r" eaLnBrk="1" hangingPunct="1">
              <a:lnSpc>
                <a:spcPct val="150000"/>
              </a:lnSpc>
              <a:buClr>
                <a:srgbClr val="FFFF00"/>
              </a:buClr>
              <a:buSzPct val="60000"/>
              <a:buFont typeface="Monotype Sorts"/>
              <a:buNone/>
            </a:pPr>
            <a:fld id="{E76E7F76-D88F-4DB8-9B6E-0DC27CEC5371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pitchFamily="50" charset="-127"/>
                <a:sym typeface="Symbol" pitchFamily="18" charset="2"/>
              </a:rPr>
              <a:pPr algn="r" eaLnBrk="1" hangingPunct="1">
                <a:lnSpc>
                  <a:spcPct val="150000"/>
                </a:lnSpc>
                <a:buClr>
                  <a:srgbClr val="FFFF00"/>
                </a:buClr>
                <a:buSzPct val="60000"/>
                <a:buFont typeface="Monotype Sorts"/>
                <a:buNone/>
              </a:pPr>
              <a:t>1</a:t>
            </a:fld>
            <a:endParaRPr lang="en-US" altLang="ko-KR" sz="1200" b="1">
              <a:solidFill>
                <a:srgbClr val="000000"/>
              </a:solidFill>
              <a:latin typeface="Times New Roman" pitchFamily="18" charset="0"/>
              <a:ea typeface="굴림" pitchFamily="50" charset="-127"/>
              <a:sym typeface="Symbol" pitchFamily="18" charset="2"/>
            </a:endParaRPr>
          </a:p>
        </p:txBody>
      </p:sp>
      <p:sp>
        <p:nvSpPr>
          <p:cNvPr id="1638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63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2627" y="4721225"/>
            <a:ext cx="5441950" cy="4471988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0832" tIns="45403" rIns="90832" bIns="45403"/>
          <a:lstStyle/>
          <a:p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299391689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916DECF0-2C66-40E0-8FE2-BBB1406BEB84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33610093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7EC966E-3D64-47BC-A63D-0AF0633FC9F4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132C5A-FDE2-4540-84DB-892FA434719E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EA8BC3-0C3A-461D-A4B3-0CD536C9397F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7098F8-8EEC-4670-B5E6-717B3E00C255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6D0DB-53FA-4913-8784-83989C897EFC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9452F9-AB62-4F65-9B1C-F0D07F7C7749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AA125B6-FAAF-47AB-BCCC-5FA301A3E56E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B4B6FC-3546-48F4-993A-D9CFE42ADE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6427F7-04D6-45A1-9120-246A2D743671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D1337B-79E0-430E-BAE7-6FAFD44CFF22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83449B-9A91-4985-A642-5928A7813A6F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64D91F3-B1AD-4BC2-B00E-FB951FF368B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8783C6-A272-4525-8A43-004105669E55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79ECEE-CADE-465C-93FF-B8B06A62DED0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79573B-7C87-4B27-BC49-1D89C917A217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51ED7A-D37E-4BFD-BE4C-CCCCECB5C4D8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824DA6-9094-4140-9BEB-7CADA31D0DA9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E9F48C-625B-47AF-97E6-6C50AB2EBB1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9B49554-C5DE-477D-A86C-80B399FB3E63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A9A4DB-4501-4413-B1BC-517DE00DF87A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D3DC616-3976-4CB5-9F41-41C7602BD7BC}" type="datetimeFigureOut">
              <a:rPr lang="ko-KR" altLang="en-US"/>
              <a:pPr>
                <a:defRPr/>
              </a:pPr>
              <a:t>2021-01-20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DC4350-5CCA-411E-AE16-8B273E79CBED}" type="slidenum">
              <a:rPr lang="ko-KR" altLang="en-US"/>
              <a:pPr>
                <a:defRPr/>
              </a:pPr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제목 개체 틀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1027" name="텍스트 개체 틀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endParaRPr lang="en-US" altLang="ko-KR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BBFB79EC-06AF-4193-A9D1-9848AA7A1292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589193" r:id="rId1"/>
    <p:sldLayoutId id="2147589194" r:id="rId2"/>
    <p:sldLayoutId id="2147589195" r:id="rId3"/>
    <p:sldLayoutId id="2147589196" r:id="rId4"/>
    <p:sldLayoutId id="2147589197" r:id="rId5"/>
    <p:sldLayoutId id="2147589198" r:id="rId6"/>
    <p:sldLayoutId id="2147589199" r:id="rId7"/>
    <p:sldLayoutId id="2147589200" r:id="rId8"/>
    <p:sldLayoutId id="2147589201" r:id="rId9"/>
    <p:sldLayoutId id="2147589202" r:id="rId10"/>
    <p:sldLayoutId id="2147589203" r:id="rId11"/>
  </p:sldLayoutIdLst>
  <p:txStyles>
    <p:titleStyle>
      <a:lvl1pPr algn="ctr" rtl="0" eaLnBrk="0" fontAlgn="base" latinLnBrk="1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2pPr>
      <a:lvl3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3pPr>
      <a:lvl4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4pPr>
      <a:lvl5pPr algn="ctr" rtl="0" eaLnBrk="0" fontAlgn="base" latinLnBrk="1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5pPr>
      <a:lvl6pPr marL="4572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6pPr>
      <a:lvl7pPr marL="9144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7pPr>
      <a:lvl8pPr marL="13716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8pPr>
      <a:lvl9pPr marL="1828800" algn="ctr" rtl="0" fontAlgn="base" latinLnBrk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맑은 고딕" pitchFamily="50" charset="-127"/>
          <a:ea typeface="맑은 고딕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Picture 5" descr="가우시안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38125" y="-243408"/>
            <a:ext cx="9334500" cy="7429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>
            <a:noFill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 anchor="ctr"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/>
              <a:buNone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3316" name="Rectangle 4"/>
          <p:cNvSpPr>
            <a:spLocks noChangeArrowheads="1"/>
          </p:cNvSpPr>
          <p:nvPr/>
        </p:nvSpPr>
        <p:spPr bwMode="auto">
          <a:xfrm>
            <a:off x="1619250" y="2060575"/>
            <a:ext cx="5472113" cy="1800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92075" tIns="46038" rIns="92075" bIns="46038"/>
          <a:lstStyle>
            <a:lvl1pPr marL="342900" indent="-3429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1169988" indent="-4572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30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6002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7400" indent="-228600" eaLnBrk="0" hangingPunct="0"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tabLst>
                <a:tab pos="4953000" algn="l"/>
              </a:tabLs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lvl="1" eaLnBrk="1" hangingPunct="1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</a:pPr>
            <a:r>
              <a:rPr lang="ko-KR" altLang="en-US" sz="6500" b="1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안 전 관 리 과</a:t>
            </a:r>
          </a:p>
        </p:txBody>
      </p:sp>
    </p:spTree>
    <p:extLst>
      <p:ext uri="{BB962C8B-B14F-4D97-AF65-F5344CB8AC3E}">
        <p14:creationId xmlns:p14="http://schemas.microsoft.com/office/powerpoint/2010/main" val="3505438533"/>
      </p:ext>
    </p:extLst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직사각형 2"/>
          <p:cNvSpPr>
            <a:spLocks noChangeArrowheads="1"/>
          </p:cNvSpPr>
          <p:nvPr/>
        </p:nvSpPr>
        <p:spPr bwMode="auto">
          <a:xfrm>
            <a:off x="-216750" y="-141606"/>
            <a:ext cx="8893206" cy="89132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>
              <a:lnSpc>
                <a:spcPct val="20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4-1</a:t>
            </a: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군복무 청년 상해보험 가입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21. 2. ~ 22. 1.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질병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골절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,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화상 등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항목 보장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NH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농협손해보험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170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여명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18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20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4-2.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어서실소하천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정비사업 추진</a:t>
            </a:r>
            <a:endParaRPr lang="ko-KR" altLang="en-US" sz="2800" b="1" spc="-300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영동읍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spc="-300" dirty="0" err="1" smtClean="0">
                <a:latin typeface="HY헤드라인M" pitchFamily="18" charset="-127"/>
                <a:ea typeface="HY헤드라인M" pitchFamily="18" charset="-127"/>
              </a:rPr>
              <a:t>부용리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 일원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추가 보상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6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필지 </a:t>
            </a:r>
            <a:r>
              <a:rPr lang="en-US" altLang="ko-KR" sz="2400" b="1" spc="-300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spc="-300" dirty="0" smtClean="0">
                <a:latin typeface="HY헤드라인M" pitchFamily="18" charset="-127"/>
                <a:ea typeface="HY헤드라인M" pitchFamily="18" charset="-127"/>
              </a:rPr>
              <a:t>분할측량 및 감정평가 실시</a:t>
            </a:r>
            <a:endParaRPr lang="en-US" altLang="ko-KR" sz="2800" b="1" spc="-300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20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4-3. </a:t>
            </a:r>
            <a:r>
              <a:rPr kumimoji="0"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CCTV </a:t>
            </a:r>
            <a:r>
              <a:rPr kumimoji="0" lang="ko-KR" altLang="en-US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네트워크 및 서버 정기 점검</a:t>
            </a:r>
            <a:endParaRPr lang="en-US" altLang="ko-KR" sz="2800" b="1" spc="-100" dirty="0">
              <a:solidFill>
                <a:srgbClr val="000000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1. 28.(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목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 ~ 29.(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금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CCTV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통합관제센터</a:t>
            </a:r>
            <a:endParaRPr lang="en-US" altLang="ko-KR" sz="2400" b="1" dirty="0" smtClean="0">
              <a:latin typeface="HY헤드라인M" panose="02030600000101010101" pitchFamily="18" charset="-127"/>
              <a:ea typeface="HY헤드라인M" panose="02030600000101010101" pitchFamily="18" charset="-127"/>
            </a:endParaRPr>
          </a:p>
          <a:p>
            <a:pPr>
              <a:lnSpc>
                <a:spcPct val="200000"/>
              </a:lnSpc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4-4. </a:t>
            </a:r>
            <a:r>
              <a:rPr lang="ko-KR" altLang="en-US" sz="2800" b="1" dirty="0" err="1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권역별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마을방송 송출 테스트</a:t>
            </a:r>
          </a:p>
          <a:p>
            <a:pPr marL="914400" lvl="1" indent="-457200">
              <a:lnSpc>
                <a:spcPct val="200000"/>
              </a:lnSpc>
              <a:buClr>
                <a:schemeClr val="tx1"/>
              </a:buClr>
              <a:buFont typeface="Wingdings" pitchFamily="2" charset="2"/>
              <a:buChar char="q"/>
              <a:defRPr/>
            </a:pP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1. 27.(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수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) / </a:t>
            </a:r>
            <a:r>
              <a:rPr lang="ko-KR" altLang="en-US" sz="2400" b="1" dirty="0" err="1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영동읍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外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2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개면</a:t>
            </a:r>
            <a:endParaRPr lang="en-US" altLang="ko-KR" sz="2400" b="1" dirty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>
              <a:lnSpc>
                <a:spcPct val="130000"/>
              </a:lnSpc>
              <a:defRPr/>
            </a:pPr>
            <a:r>
              <a:rPr lang="en-US" altLang="ko-KR" sz="2800" b="1" dirty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</a:t>
            </a:r>
            <a:endParaRPr lang="en-US" altLang="ko-KR" sz="2400" b="1" dirty="0" smtClean="0"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4179230109"/>
      </p:ext>
    </p:extLst>
  </p:cSld>
  <p:clrMapOvr>
    <a:masterClrMapping/>
  </p:clrMapOvr>
</p:sld>
</file>

<file path=ppt/theme/theme1.xml><?xml version="1.0" encoding="utf-8"?>
<a:theme xmlns:a="http://schemas.openxmlformats.org/drawingml/2006/main" name="6_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101059</TotalTime>
  <Words>102</Words>
  <Application>Microsoft Office PowerPoint</Application>
  <PresentationFormat>화면 슬라이드 쇼(4:3)</PresentationFormat>
  <Paragraphs>15</Paragraphs>
  <Slides>2</Slides>
  <Notes>2</Notes>
  <HiddenSlides>0</HiddenSlides>
  <MMClips>0</MMClips>
  <ScaleCrop>false</ScaleCrop>
  <HeadingPairs>
    <vt:vector size="6" baseType="variant">
      <vt:variant>
        <vt:lpstr>사용한 글꼴</vt:lpstr>
      </vt:variant>
      <vt:variant>
        <vt:i4>10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13" baseType="lpstr">
      <vt:lpstr>HY견고딕</vt:lpstr>
      <vt:lpstr>HY헤드라인M</vt:lpstr>
      <vt:lpstr>Monotype Sorts</vt:lpstr>
      <vt:lpstr>굴림</vt:lpstr>
      <vt:lpstr>굴림체</vt:lpstr>
      <vt:lpstr>맑은 고딕</vt:lpstr>
      <vt:lpstr>Arial</vt:lpstr>
      <vt:lpstr>Symbol</vt:lpstr>
      <vt:lpstr>Times New Roman</vt:lpstr>
      <vt:lpstr>Wingdings</vt:lpstr>
      <vt:lpstr>6_Office 테마</vt:lpstr>
      <vt:lpstr>PowerPoint 프레젠테이션</vt:lpstr>
      <vt:lpstr>PowerPoint 프레젠테이션</vt:lpstr>
    </vt:vector>
  </TitlesOfParts>
  <Company>영동 공돌이 공순이 회사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owner</dc:creator>
  <cp:lastModifiedBy>owner</cp:lastModifiedBy>
  <cp:revision>15130</cp:revision>
  <cp:lastPrinted>2021-01-20T07:05:09Z</cp:lastPrinted>
  <dcterms:modified xsi:type="dcterms:W3CDTF">2021-01-20T08:17:27Z</dcterms:modified>
</cp:coreProperties>
</file>