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6" r:id="rId2"/>
    <p:sldId id="28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28" autoAdjust="0"/>
  </p:normalViewPr>
  <p:slideViewPr>
    <p:cSldViewPr>
      <p:cViewPr varScale="1">
        <p:scale>
          <a:sx n="97" d="100"/>
          <a:sy n="97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42C22E4-ED17-4A84-AE75-93C9F87C9E22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8" y="4721225"/>
            <a:ext cx="5444806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A7B8F54-36D1-4578-A99A-4FDB249CF5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378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A6A9F673-D252-4447-AEC4-B2B73ABD4518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19933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F203-7B00-4CD2-A6E2-60BFBC096B89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67295-71B0-495B-84CC-F45973B532C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2AD12-ED5D-4348-9D50-3CC4C91F27F9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E525A-6C12-40E3-BDB9-08939A327B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A9586-B478-4488-9263-4C7309FFEC47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88FD8-8959-4DB8-8E00-C5FE3CFD224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537E7-6299-43FC-827F-FD6EB3AD0271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5524B-480B-400E-A504-CE54EC7F07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CDEF9-7528-4114-A3A0-DCA764E2302A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96BDC-8920-4042-929C-F780D571B8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959BB-E3BE-47BB-B6B6-1167C1347129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B2DB9-C2F0-44E4-AF09-61B7FBDB09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BD010-9EA3-445F-A5FB-21B94BBCB6D9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E03A1-C23B-4C20-9DCC-10B86414374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69951-300C-450E-9CCC-5A25292DDAE9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8B315-A4EB-4D8B-9792-2850D51CDE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6E67B-FB97-4D22-9115-06B00EF71536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1B34F-8C34-463E-9E1F-14BA4844A3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A4A4-D1B6-4B89-8B60-AFC2C57ABD1D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21173-E859-4B72-B95D-0C3ABB68F62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C8DB2-19F4-4E75-AAB1-0F709FC9D073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78FC8-DA5E-4D3A-9AF7-E952B30CC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EE2F9E-4991-4BE1-BE6E-4E3F4D4F4592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DF6FE4E-FCC6-4BA2-9574-C47B675C1E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164225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51485" y="0"/>
            <a:ext cx="9144000" cy="2087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 CCTV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관제시스템 점검</a:t>
            </a:r>
            <a:endParaRPr lang="en-US" altLang="ko-KR" sz="28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28.(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CCTV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통합관제센터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유지보수업체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다온아이티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이상음원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수집기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및 영상반출 시스템 점검</a:t>
            </a:r>
            <a:endParaRPr lang="en-US" altLang="ko-KR" sz="2400" b="1" kern="0" dirty="0">
              <a:solidFill>
                <a:schemeClr val="tx1">
                  <a:lumMod val="95000"/>
                  <a:lumOff val="5000"/>
                </a:scheme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1"/>
          <p:cNvSpPr>
            <a:spLocks noChangeArrowheads="1"/>
          </p:cNvSpPr>
          <p:nvPr/>
        </p:nvSpPr>
        <p:spPr bwMode="auto">
          <a:xfrm>
            <a:off x="142550" y="1556790"/>
            <a:ext cx="8705560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재난관리평가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道 위원 현장평가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16:00~17:30</a:t>
            </a:r>
          </a:p>
          <a:p>
            <a:pPr marL="457200" lvl="1" indent="0">
              <a:lnSpc>
                <a:spcPct val="150000"/>
              </a:lnSpc>
              <a:buClr>
                <a:schemeClr val="tx1"/>
              </a:buClr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0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en-US" altLang="ko-KR" sz="2000" b="1" u="sng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u="sng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군수님 인터뷰 </a:t>
            </a:r>
            <a:r>
              <a:rPr lang="en-US" altLang="ko-KR" sz="2000" b="1" u="sng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( 16:30 / </a:t>
            </a:r>
            <a:r>
              <a:rPr lang="ko-KR" altLang="en-US" sz="2000" b="1" u="sng" dirty="0" err="1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000" b="1" u="sng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u="sng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 가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이준호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한국교통대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교수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반장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정시영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 평가지표 현장평가 실시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2"/>
          <p:cNvSpPr>
            <a:spLocks noChangeArrowheads="1"/>
          </p:cNvSpPr>
          <p:nvPr/>
        </p:nvSpPr>
        <p:spPr bwMode="auto">
          <a:xfrm>
            <a:off x="151485" y="4365104"/>
            <a:ext cx="8318500" cy="2659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3-3. </a:t>
            </a:r>
            <a:r>
              <a:rPr lang="ko-KR" altLang="en-US" sz="2800" b="1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실시설계 용역 착수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상  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안대소하천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L=1.34km  (26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억원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착  수  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2020. 1. 20 ~ 3. 9.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용역기간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※</a:t>
            </a:r>
            <a:r>
              <a:rPr lang="ko-KR" altLang="en-US" sz="2000" b="1" u="sng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상반기 공사 착공예정</a:t>
            </a:r>
            <a:r>
              <a:rPr lang="en-US" altLang="ko-KR" sz="2400" b="1" u="sng" dirty="0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u="sng" dirty="0" smtClean="0">
                <a:latin typeface="HY헤드라인M" pitchFamily="18" charset="-127"/>
                <a:ea typeface="HY헤드라인M" pitchFamily="18" charset="-127"/>
              </a:rPr>
            </a:br>
            <a:endParaRPr lang="en-US" altLang="ko-KR" sz="2400" b="1" u="sng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817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7236</TotalTime>
  <Words>131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Windows 사용자</cp:lastModifiedBy>
  <cp:revision>513</cp:revision>
  <cp:lastPrinted>2020-01-21T05:28:19Z</cp:lastPrinted>
  <dcterms:created xsi:type="dcterms:W3CDTF">2013-03-22T02:03:09Z</dcterms:created>
  <dcterms:modified xsi:type="dcterms:W3CDTF">2020-01-22T00:12:57Z</dcterms:modified>
</cp:coreProperties>
</file>