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4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830" autoAdjust="0"/>
  </p:normalViewPr>
  <p:slideViewPr>
    <p:cSldViewPr>
      <p:cViewPr varScale="1">
        <p:scale>
          <a:sx n="100" d="100"/>
          <a:sy n="100" d="100"/>
        </p:scale>
        <p:origin x="-108" y="-24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874" indent="-285721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2884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037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191" indent="-228577" defTabSz="879386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34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497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8650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5804" indent="-228577" defTabSz="87938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/>
            <a:fld id="{0FA7CF3F-C89E-4057-9D23-655AE345A55E}" type="slidenum">
              <a:rPr lang="ko-KR" altLang="en-US">
                <a:latin typeface="Times New Roman" panose="02020603050405020304" pitchFamily="18" charset="0"/>
                <a:ea typeface="굴림" panose="020B0600000101010101" pitchFamily="50" charset="-127"/>
              </a:rPr>
              <a:pPr eaLnBrk="1" hangingPunct="1"/>
              <a:t>2</a:t>
            </a:fld>
            <a:endParaRPr lang="ko-KR" altLang="en-US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887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1"/>
          <p:cNvSpPr>
            <a:spLocks noChangeArrowheads="1"/>
          </p:cNvSpPr>
          <p:nvPr/>
        </p:nvSpPr>
        <p:spPr bwMode="auto">
          <a:xfrm>
            <a:off x="-104947" y="3874289"/>
            <a:ext cx="9324528" cy="167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 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민방위 교육 계획 수립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민방위 교육 일정 등 운영 전반에 관한 사항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민방위결성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1~4</a:t>
            </a:r>
            <a:r>
              <a:rPr kumimoji="0" lang="ko-KR" altLang="en-US" sz="23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년차</a:t>
            </a:r>
            <a:r>
              <a:rPr kumimoji="0" lang="en-US" altLang="ko-KR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kumimoji="0" lang="ko-KR" altLang="en-US" sz="23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회이상</a:t>
            </a:r>
            <a:r>
              <a:rPr kumimoji="0" lang="en-US" altLang="ko-KR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4</a:t>
            </a:r>
            <a:r>
              <a:rPr kumimoji="0" lang="ko-KR" altLang="en-US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시간</a:t>
            </a:r>
            <a:r>
              <a:rPr kumimoji="0" lang="en-US" altLang="ko-KR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5</a:t>
            </a:r>
            <a:r>
              <a:rPr kumimoji="0" lang="ko-KR" altLang="en-US" sz="23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년차이상</a:t>
            </a:r>
            <a:r>
              <a:rPr kumimoji="0" lang="en-US" altLang="ko-KR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kumimoji="0" lang="ko-KR" altLang="en-US" sz="23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회이상</a:t>
            </a:r>
            <a:r>
              <a:rPr kumimoji="0" lang="en-US" altLang="ko-KR" sz="23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,1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시간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2"/>
          <p:cNvSpPr>
            <a:spLocks noChangeArrowheads="1"/>
          </p:cNvSpPr>
          <p:nvPr/>
        </p:nvSpPr>
        <p:spPr bwMode="auto">
          <a:xfrm>
            <a:off x="-79845" y="476672"/>
            <a:ext cx="8989822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재해예방사업 예산확보를 위한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행정안전부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2.13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정부세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청사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안전관리과장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2"/>
          <p:cNvSpPr>
            <a:spLocks noChangeArrowheads="1"/>
          </p:cNvSpPr>
          <p:nvPr/>
        </p:nvSpPr>
        <p:spPr bwMode="auto">
          <a:xfrm>
            <a:off x="-79845" y="1957239"/>
            <a:ext cx="8989822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유점천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시항천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하천기본계획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재수립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주민설명회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2.14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14:00 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양강면사무소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하천계획팀장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하천구역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전략환경영향평가에 따른 주민의견 수렴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11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92454</TotalTime>
  <Words>94</Words>
  <Application>Microsoft Office PowerPoint</Application>
  <PresentationFormat>화면 슬라이드 쇼(4:3)</PresentationFormat>
  <Paragraphs>11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14829</cp:revision>
  <cp:lastPrinted>2020-02-06T04:45:25Z</cp:lastPrinted>
  <dcterms:modified xsi:type="dcterms:W3CDTF">2020-02-06T05:48:08Z</dcterms:modified>
</cp:coreProperties>
</file>