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0" d="100"/>
          <a:sy n="100" d="100"/>
        </p:scale>
        <p:origin x="-10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3"/>
          <p:cNvSpPr>
            <a:spLocks noChangeArrowheads="1"/>
          </p:cNvSpPr>
          <p:nvPr/>
        </p:nvSpPr>
        <p:spPr bwMode="auto">
          <a:xfrm>
            <a:off x="-434824" y="2348880"/>
            <a:ext cx="10081120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2-2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2020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안전한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농촌만들기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착공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9.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착공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199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주곡리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37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5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준공예정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-434824" y="350987"/>
            <a:ext cx="9759352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2-1. 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생활방역 실시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7. ~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매주 화요일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14: 00~ 16: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</a:t>
            </a:r>
            <a:r>
              <a:rPr lang="en-US" altLang="ko-KR" sz="2400" dirty="0" smtClean="0"/>
              <a:t>·</a:t>
            </a:r>
            <a:r>
              <a:rPr lang="en-US" altLang="ko-KR" sz="2400" b="1" dirty="0"/>
              <a:t> </a:t>
            </a:r>
            <a:r>
              <a:rPr lang="ko-KR" altLang="en-US" sz="2400" b="1" dirty="0" smtClean="0"/>
              <a:t>유관기관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사회단체  등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/>
              <a:t>모든 다중이용시설</a:t>
            </a:r>
            <a:r>
              <a:rPr lang="en-US" altLang="ko-KR" sz="2400" b="1" dirty="0" smtClean="0"/>
              <a:t> 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/>
              <a:t>음식점</a:t>
            </a:r>
            <a:r>
              <a:rPr lang="en-US" altLang="ko-KR" sz="2400" dirty="0" smtClean="0"/>
              <a:t>·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숙박시설  등 </a:t>
            </a:r>
            <a:r>
              <a:rPr lang="en-US" altLang="ko-KR" sz="2400" b="1" dirty="0" smtClean="0"/>
              <a:t>/ </a:t>
            </a:r>
            <a:r>
              <a:rPr lang="ko-KR" altLang="en-US" sz="2400" b="1" dirty="0" smtClean="0"/>
              <a:t>면은  자체시행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14452294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92890</TotalTime>
  <Words>75</Words>
  <Application>Microsoft Office PowerPoint</Application>
  <PresentationFormat>화면 슬라이드 쇼(4:3)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14864</cp:revision>
  <cp:lastPrinted>2020-04-02T04:42:40Z</cp:lastPrinted>
  <dcterms:modified xsi:type="dcterms:W3CDTF">2020-04-02T04:44:18Z</dcterms:modified>
</cp:coreProperties>
</file>