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>
        <p:scale>
          <a:sx n="100" d="100"/>
          <a:sy n="100" d="100"/>
        </p:scale>
        <p:origin x="222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재난 재해예방 홍보전광판 설치사업 집행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/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터파기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기초공사 실시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600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</a:t>
            </a:r>
            <a:r>
              <a:rPr kumimoji="0" lang="en-US" altLang="ko-KR" sz="28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 합동 어린이 놀이시설 표본점검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16.(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어린이 놀이시설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안전관리자문단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학산면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아암리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일원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호안정비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L=96m / 250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편입토지 및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지장물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감정평가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지방하천 재해복구사업 집행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kumimoji="0"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상촌면</a:t>
            </a:r>
            <a:r>
              <a:rPr kumimoji="0"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궁촌천</a:t>
            </a:r>
            <a:r>
              <a:rPr kumimoji="0"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kumimoji="0"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kumimoji="0"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개천</a:t>
            </a:r>
            <a:r>
              <a:rPr kumimoji="0"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z="2400" b="1" spc="-3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하상 및 </a:t>
            </a:r>
            <a:r>
              <a:rPr lang="ko-KR" altLang="en-US" sz="2400" b="1" spc="-3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호안정비</a:t>
            </a:r>
            <a:r>
              <a:rPr lang="ko-KR" altLang="en-US" sz="2400" b="1" spc="-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L=0.9km</a:t>
            </a:r>
            <a:r>
              <a:rPr lang="ko-KR" altLang="en-US" sz="2400" b="1" spc="-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spc="-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834</a:t>
            </a:r>
            <a:r>
              <a:rPr lang="ko-KR" altLang="en-US" sz="2400" b="1" spc="-3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ko-KR" altLang="en-US" sz="2400" b="1" spc="-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농촌마을안전용 </a:t>
            </a:r>
            <a:r>
              <a:rPr kumimoji="0"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설치대상지 현장 실사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심원리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101858</TotalTime>
  <Words>124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15158</cp:revision>
  <cp:lastPrinted>2021-02-24T07:24:24Z</cp:lastPrinted>
  <dcterms:modified xsi:type="dcterms:W3CDTF">2021-02-24T08:54:08Z</dcterms:modified>
</cp:coreProperties>
</file>