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80" r:id="rId3"/>
    <p:sldId id="277" r:id="rId4"/>
    <p:sldId id="281" r:id="rId5"/>
    <p:sldId id="278" r:id="rId6"/>
    <p:sldId id="279" r:id="rId7"/>
    <p:sldId id="282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2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42C22E4-ED17-4A84-AE75-93C9F87C9E22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6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7B8F54-36D1-4578-A99A-4FDB249CF5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137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43AEDA1-6AF0-4D1B-ADBC-04FA0A82EB6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0413"/>
            <a:ext cx="4919662" cy="3690937"/>
          </a:xfrm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>
              <a:spcBef>
                <a:spcPct val="0"/>
              </a:spcBef>
            </a:pPr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F54-36D1-4578-A99A-4FDB249CF53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F203-7B00-4CD2-A6E2-60BFBC096B89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7295-71B0-495B-84CC-F45973B532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AD12-ED5D-4348-9D50-3CC4C91F27F9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E525A-6C12-40E3-BDB9-08939A327B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A9586-B478-4488-9263-4C7309FFEC47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88FD8-8959-4DB8-8E00-C5FE3CFD224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537E7-6299-43FC-827F-FD6EB3AD0271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5524B-480B-400E-A504-CE54EC7F07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CDEF9-7528-4114-A3A0-DCA764E2302A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6BDC-8920-4042-929C-F780D571B8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59BB-E3BE-47BB-B6B6-1167C1347129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2DB9-C2F0-44E4-AF09-61B7FBDB09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BD010-9EA3-445F-A5FB-21B94BBCB6D9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03A1-C23B-4C20-9DCC-10B86414374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69951-300C-450E-9CCC-5A25292DDAE9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8B315-A4EB-4D8B-9792-2850D51CDE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6E67B-FB97-4D22-9115-06B00EF71536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B34F-8C34-463E-9E1F-14BA4844A3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6A4A4-D1B6-4B89-8B60-AFC2C57ABD1D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21173-E859-4B72-B95D-0C3ABB68F62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DB2-19F4-4E75-AAB1-0F709FC9D073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8FC8-DA5E-4D3A-9AF7-E952B30CC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EE2F9E-4991-4BE1-BE6E-4E3F4D4F4592}" type="datetimeFigureOut">
              <a:rPr lang="ko-KR" altLang="en-US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F6FE4E-FCC6-4BA2-9574-C47B675C1E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~1\AppData\Local\Temp\HAMONITEMP\3W9A28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27963"/>
              </p:ext>
            </p:extLst>
          </p:nvPr>
        </p:nvGraphicFramePr>
        <p:xfrm>
          <a:off x="6012160" y="116632"/>
          <a:ext cx="3048000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1292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안전관리과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27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ChangeArrowheads="1"/>
          </p:cNvSpPr>
          <p:nvPr/>
        </p:nvSpPr>
        <p:spPr bwMode="auto">
          <a:xfrm>
            <a:off x="0" y="-700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kumimoji="0" lang="ko-KR" altLang="en-US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5632" y="476672"/>
            <a:ext cx="8784976" cy="163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276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안전점검의날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전통시장 상가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봄철산불예방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개학기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안전사고예방 캠페인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35632" y="2492896"/>
            <a:ext cx="878497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어린이놀이시설 표본점검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3.13.~3.27.(14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어린이놀이시설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 놀이시설 민관합동점검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5632" y="4572578"/>
            <a:ext cx="8784976" cy="1664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457200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어린이 놀이시설  관리현황 점검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어린이 놀이시설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정기시설검사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보험가입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안전교육 유효현황 관리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90926109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285750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소하천정비사업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유지관리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14350" indent="-514350"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600490"/>
              </p:ext>
            </p:extLst>
          </p:nvPr>
        </p:nvGraphicFramePr>
        <p:xfrm>
          <a:off x="323528" y="832448"/>
          <a:ext cx="8358246" cy="5578248"/>
        </p:xfrm>
        <a:graphic>
          <a:graphicData uri="http://schemas.openxmlformats.org/drawingml/2006/table">
            <a:tbl>
              <a:tblPr/>
              <a:tblGrid>
                <a:gridCol w="3062743"/>
                <a:gridCol w="864096"/>
                <a:gridCol w="864096"/>
                <a:gridCol w="2736304"/>
                <a:gridCol w="831007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업   명 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 진 내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7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/  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: 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L=16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24,018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관리소하천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2,096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소계소하천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L=2.7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수리냄이소하천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L=2.5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보상금 지급 결정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어서실소하천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사전설계심의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큰쑥골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L=0.9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발주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지땡골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L=1.9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발주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애교천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35%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소하천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유지관리사업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산이천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L=2.1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년  수해피해복구사업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자체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오정소하천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외 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598" marR="93598" marT="46808" marB="4680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522</a:t>
                      </a: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8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598" marR="93598" marT="46808" marB="46808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99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023364"/>
              </p:ext>
            </p:extLst>
          </p:nvPr>
        </p:nvGraphicFramePr>
        <p:xfrm>
          <a:off x="358079" y="920825"/>
          <a:ext cx="8534401" cy="5311353"/>
        </p:xfrm>
        <a:graphic>
          <a:graphicData uri="http://schemas.openxmlformats.org/drawingml/2006/table">
            <a:tbl>
              <a:tblPr/>
              <a:tblGrid>
                <a:gridCol w="1595863"/>
                <a:gridCol w="2338360"/>
                <a:gridCol w="913309"/>
                <a:gridCol w="2742071"/>
                <a:gridCol w="944798"/>
              </a:tblGrid>
              <a:tr h="646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73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63,346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유수지 조성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배수펌프설치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전신주 이설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60%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771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마산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축제및보축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L=2.86km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41,546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협의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가설교량 설치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교량가설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 등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 위탁계약</a:t>
                      </a:r>
                      <a:endParaRPr kumimoji="1" lang="en-US" altLang="ko-KR" sz="1600" b="1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우수관거정비</a:t>
                      </a:r>
                      <a:r>
                        <a:rPr kumimoji="1" lang="ko-KR" altLang="en-US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L=1.4km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배수펌프시설 증설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4,500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두평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배수로정비 </a:t>
                      </a:r>
                      <a:r>
                        <a:rPr kumimoji="1" lang="en-US" altLang="ko-KR" sz="16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펌수펌스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신설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현황측량 실시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70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둔전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재해위험지구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하천정비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양안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L=600m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교량재가설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실시설계용역 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 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현황측량 실시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10" marR="93610" marT="46811" marB="46811" anchor="ctr" horzOverflow="overflow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270" y="332656"/>
            <a:ext cx="8501062" cy="6429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재해위험지구 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196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직사각형 1"/>
          <p:cNvSpPr>
            <a:spLocks noChangeArrowheads="1"/>
          </p:cNvSpPr>
          <p:nvPr/>
        </p:nvSpPr>
        <p:spPr bwMode="auto">
          <a:xfrm>
            <a:off x="117988" y="2628988"/>
            <a:ext cx="8702288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전반기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작계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훈련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05.(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13:00~19:00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대회의실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104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/>
          </a:p>
        </p:txBody>
      </p:sp>
      <p:sp>
        <p:nvSpPr>
          <p:cNvPr id="2052" name="직사각형 1"/>
          <p:cNvSpPr>
            <a:spLocks noChangeArrowheads="1"/>
          </p:cNvSpPr>
          <p:nvPr/>
        </p:nvSpPr>
        <p:spPr bwMode="auto">
          <a:xfrm>
            <a:off x="107504" y="4146348"/>
            <a:ext cx="9036495" cy="1658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여성예비군소대 발대식 및 소대장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이취임식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07. 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 ※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: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감사패 전수 및 축사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620688"/>
            <a:ext cx="8751495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prstClr val="black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전년도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(2018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재난관리실태 공시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홈페이지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전년도 재난종류 및 수습현황 등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7820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직사각형 1"/>
          <p:cNvSpPr>
            <a:spLocks noChangeArrowheads="1"/>
          </p:cNvSpPr>
          <p:nvPr/>
        </p:nvSpPr>
        <p:spPr bwMode="auto">
          <a:xfrm>
            <a:off x="206499" y="4584724"/>
            <a:ext cx="8640763" cy="165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통합방위협의회 개최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</a:t>
            </a:r>
            <a:r>
              <a:rPr kumimoji="0" lang="en-US" altLang="ko-KR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kumimoji="0" lang="ko-KR" altLang="en-US" sz="26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28. 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  ※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: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인사말씀</a:t>
            </a: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,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회의주재</a:t>
            </a:r>
            <a:r>
              <a:rPr lang="en-US" altLang="ko-KR" sz="2200" b="1" dirty="0">
                <a:solidFill>
                  <a:srgbClr val="00B050"/>
                </a:solidFill>
                <a:latin typeface="HY견고딕" pitchFamily="18" charset="-127"/>
              </a:rPr>
              <a:t>, 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표창 및 </a:t>
            </a:r>
            <a:r>
              <a:rPr lang="ko-KR" altLang="en-US" sz="2200" b="1" dirty="0" err="1">
                <a:solidFill>
                  <a:srgbClr val="00B050"/>
                </a:solidFill>
                <a:latin typeface="HY견고딕" pitchFamily="18" charset="-127"/>
              </a:rPr>
              <a:t>공로패</a:t>
            </a:r>
            <a:r>
              <a:rPr lang="ko-KR" altLang="en-US" sz="2200" b="1" dirty="0">
                <a:solidFill>
                  <a:srgbClr val="00B050"/>
                </a:solidFill>
                <a:latin typeface="HY견고딕" pitchFamily="18" charset="-127"/>
              </a:rPr>
              <a:t> 전수 </a:t>
            </a:r>
            <a:endParaRPr kumimoji="0" lang="en-US" altLang="ko-KR" sz="22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1"/>
          <p:cNvSpPr>
            <a:spLocks noChangeArrowheads="1"/>
          </p:cNvSpPr>
          <p:nvPr/>
        </p:nvSpPr>
        <p:spPr bwMode="auto">
          <a:xfrm>
            <a:off x="206499" y="3218317"/>
            <a:ext cx="8758114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410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민방위의 날 전국 화재대피 훈련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14:00~14:20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일원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직원</a:t>
            </a:r>
            <a:endParaRPr lang="en-US" altLang="ko-KR" sz="2400" dirty="0"/>
          </a:p>
        </p:txBody>
      </p:sp>
      <p:sp>
        <p:nvSpPr>
          <p:cNvPr id="5" name="직사각형 1"/>
          <p:cNvSpPr>
            <a:spLocks noChangeArrowheads="1"/>
          </p:cNvSpPr>
          <p:nvPr/>
        </p:nvSpPr>
        <p:spPr bwMode="auto">
          <a:xfrm>
            <a:off x="206499" y="420506"/>
            <a:ext cx="8762876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민방위 경보시설 정기 점검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민방위 경보시설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dirty="0"/>
          </a:p>
        </p:txBody>
      </p:sp>
      <p:sp>
        <p:nvSpPr>
          <p:cNvPr id="6" name="직사각형 1"/>
          <p:cNvSpPr>
            <a:spLocks noChangeArrowheads="1"/>
          </p:cNvSpPr>
          <p:nvPr/>
        </p:nvSpPr>
        <p:spPr bwMode="auto">
          <a:xfrm>
            <a:off x="206499" y="1844824"/>
            <a:ext cx="8710604" cy="121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민방위 경보담당자 영상 교육</a:t>
            </a:r>
            <a:endParaRPr kumimoji="0" lang="ko-KR" altLang="en-US" sz="28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19.(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영상회의실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7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28075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14417"/>
            <a:ext cx="9144000" cy="1474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410</a:t>
            </a:r>
            <a:r>
              <a:rPr kumimoji="0"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민방위의 날 전국 화재대피 </a:t>
            </a:r>
            <a:r>
              <a:rPr kumimoji="0"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훈련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7717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5303</TotalTime>
  <Words>587</Words>
  <Application>Microsoft Office PowerPoint</Application>
  <PresentationFormat>화면 슬라이드 쇼(4:3)</PresentationFormat>
  <Paragraphs>152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Windows 사용자</cp:lastModifiedBy>
  <cp:revision>478</cp:revision>
  <cp:lastPrinted>2017-10-26T04:28:52Z</cp:lastPrinted>
  <dcterms:created xsi:type="dcterms:W3CDTF">2013-03-22T02:03:09Z</dcterms:created>
  <dcterms:modified xsi:type="dcterms:W3CDTF">2019-02-28T01:55:00Z</dcterms:modified>
</cp:coreProperties>
</file>