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93227" autoAdjust="0"/>
  </p:normalViewPr>
  <p:slideViewPr>
    <p:cSldViewPr>
      <p:cViewPr varScale="1">
        <p:scale>
          <a:sx n="108" d="100"/>
          <a:sy n="108" d="100"/>
        </p:scale>
        <p:origin x="1518" y="18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25" y="-243408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16750" y="-141606"/>
            <a:ext cx="8893206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호우 및 태풍피해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재해복구사업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석쟁이천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26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호안정비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L=2.1km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1,785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공사 집행 및 계약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비상대비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민방위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분야 평가 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17.(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 비상대비민방위팀장 외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kumimoji="0"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비상대비</a:t>
            </a:r>
            <a:r>
              <a:rPr kumimoji="0"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kumimoji="0"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민방위 계획 및 운영 전반에 대한 </a:t>
            </a:r>
            <a:r>
              <a:rPr kumimoji="0"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사항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2022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사회복무요원 소요조사</a:t>
            </a:r>
            <a:endParaRPr kumimoji="0" lang="ko-KR" altLang="en-US" sz="28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각 부서별 행정분야 사회복무요원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네트워크 서버 및 보안장비 정기점검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정보통신실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스마트안전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모바일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방송시스템 사용자 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관과소읍면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대상자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스마트안전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모바일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방송시스템 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나라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PC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 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101431</TotalTime>
  <Words>125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15142</cp:revision>
  <cp:lastPrinted>2021-02-04T06:04:34Z</cp:lastPrinted>
  <dcterms:modified xsi:type="dcterms:W3CDTF">2021-02-08T07:22:27Z</dcterms:modified>
</cp:coreProperties>
</file>