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807" r:id="rId2"/>
    <p:sldId id="680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  <p15:guide id="3" orient="horz" pos="3130" userDrawn="1">
          <p15:clr>
            <a:srgbClr val="A4A3A4"/>
          </p15:clr>
        </p15:guide>
        <p15:guide id="4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65" autoAdjust="0"/>
    <p:restoredTop sz="94828" autoAdjust="0"/>
  </p:normalViewPr>
  <p:slideViewPr>
    <p:cSldViewPr>
      <p:cViewPr varScale="1">
        <p:scale>
          <a:sx n="101" d="100"/>
          <a:sy n="101" d="100"/>
        </p:scale>
        <p:origin x="138" y="25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7627" y="9444039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1" tIns="45408" rIns="90841" bIns="45408" anchor="b"/>
          <a:lstStyle>
            <a:lvl1pPr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algn="r" eaLnBrk="1" hangingPunct="1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E76E7F76-D88F-4DB8-9B6E-0DC27CEC537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eaLnBrk="1" hangingPunct="1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32" tIns="45403" rIns="90832" bIns="4540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3916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2020-05-13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2020-05-13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2020-05-13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2020-05-13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2020-05-13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2020-05-13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2020-05-13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2020-05-13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2020-05-13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2020-05-13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2020-05-13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1169988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lvl="1" eaLnBrk="1" hangingPunct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 전 관 리 과</a:t>
            </a:r>
          </a:p>
        </p:txBody>
      </p:sp>
    </p:spTree>
    <p:extLst>
      <p:ext uri="{BB962C8B-B14F-4D97-AF65-F5344CB8AC3E}">
        <p14:creationId xmlns:p14="http://schemas.microsoft.com/office/powerpoint/2010/main" val="350543853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3"/>
          <p:cNvSpPr>
            <a:spLocks noChangeArrowheads="1"/>
          </p:cNvSpPr>
          <p:nvPr/>
        </p:nvSpPr>
        <p:spPr bwMode="auto">
          <a:xfrm>
            <a:off x="-315028" y="4437112"/>
            <a:ext cx="9144000" cy="1163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범죄취약지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CCTV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 공사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b="1" spc="-1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매천리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/198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설치완료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(5. 22.)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2" name="직사각형 2"/>
          <p:cNvSpPr>
            <a:spLocks noChangeArrowheads="1"/>
          </p:cNvSpPr>
          <p:nvPr/>
        </p:nvSpPr>
        <p:spPr bwMode="auto">
          <a:xfrm>
            <a:off x="-285784" y="2348880"/>
            <a:ext cx="8318500" cy="1698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지땡</a:t>
            </a:r>
            <a:r>
              <a:rPr lang="ko-KR" altLang="en-US" sz="275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소하천</a:t>
            </a:r>
            <a:r>
              <a:rPr lang="ko-KR" altLang="en-US" sz="275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정비사업 감정평가 실시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20. 10:00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구촌리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일원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편입 토지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(52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지장물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(21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감정평가</a:t>
            </a:r>
          </a:p>
        </p:txBody>
      </p:sp>
      <p:sp>
        <p:nvSpPr>
          <p:cNvPr id="13" name="직사각형 2"/>
          <p:cNvSpPr>
            <a:spLocks noChangeArrowheads="1"/>
          </p:cNvSpPr>
          <p:nvPr/>
        </p:nvSpPr>
        <p:spPr bwMode="auto">
          <a:xfrm>
            <a:off x="-310886" y="620688"/>
            <a:ext cx="9144000" cy="149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지방하천 유지보수 및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수목제거사업 추진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주곡천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호안정비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수목제거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16) / 533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공정률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40%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우기 전 사업완료 예정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7923010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93370</TotalTime>
  <Words>93</Words>
  <Application>Microsoft Office PowerPoint</Application>
  <PresentationFormat>화면 슬라이드 쇼(4:3)</PresentationFormat>
  <Paragraphs>10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14900</cp:revision>
  <cp:lastPrinted>2020-04-29T06:48:29Z</cp:lastPrinted>
  <dcterms:modified xsi:type="dcterms:W3CDTF">2020-05-13T08:16:24Z</dcterms:modified>
</cp:coreProperties>
</file>