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4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65" autoAdjust="0"/>
    <p:restoredTop sz="94830" autoAdjust="0"/>
  </p:normalViewPr>
  <p:slideViewPr>
    <p:cSldViewPr>
      <p:cViewPr varScale="1">
        <p:scale>
          <a:sx n="100" d="100"/>
          <a:sy n="100" d="100"/>
        </p:scale>
        <p:origin x="-108" y="-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742874" indent="-285721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2884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037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191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344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497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8650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5804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/>
            <a:fld id="{0FA7CF3F-C89E-4057-9D23-655AE345A55E}" type="slidenum">
              <a:rPr lang="ko-KR" altLang="en-US">
                <a:latin typeface="Times New Roman" panose="02020603050405020304" pitchFamily="18" charset="0"/>
                <a:ea typeface="굴림" panose="020B0600000101010101" pitchFamily="50" charset="-127"/>
              </a:rPr>
              <a:pPr eaLnBrk="1" hangingPunct="1"/>
              <a:t>2</a:t>
            </a:fld>
            <a:endParaRPr lang="ko-KR" altLang="en-US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887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3"/>
          <p:cNvSpPr>
            <a:spLocks noChangeArrowheads="1"/>
          </p:cNvSpPr>
          <p:nvPr/>
        </p:nvSpPr>
        <p:spPr bwMode="auto">
          <a:xfrm>
            <a:off x="20613" y="399452"/>
            <a:ext cx="9144000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3-1.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도로교통용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추진 </a:t>
            </a:r>
            <a:endParaRPr lang="en-US" altLang="ko-KR" sz="28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24.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자체설계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예산액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심원교차로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중 공사발주 예정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20612" y="2348880"/>
            <a:ext cx="9192742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월류교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삼거리 회전교차로 설치사업 주민 의견 수렴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2. 26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마산지구 현장사무실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재난예방팀장 외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2"/>
          <p:cNvSpPr>
            <a:spLocks noChangeArrowheads="1"/>
          </p:cNvSpPr>
          <p:nvPr/>
        </p:nvSpPr>
        <p:spPr bwMode="auto">
          <a:xfrm>
            <a:off x="25946" y="3976092"/>
            <a:ext cx="9187408" cy="121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3-3.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응급복구 및 하상정비 장비임차료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재배정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17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700" b="1" dirty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1700" b="1" dirty="0">
                <a:latin typeface="돋움"/>
                <a:ea typeface="돋움"/>
              </a:rPr>
              <a:t>·</a:t>
            </a:r>
            <a:r>
              <a:rPr lang="ko-KR" altLang="en-US" sz="17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r>
              <a:rPr lang="en-US" altLang="ko-KR" sz="1700" b="1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청화천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5.6km /130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b="1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111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92667</TotalTime>
  <Words>101</Words>
  <Application>Microsoft Office PowerPoint</Application>
  <PresentationFormat>화면 슬라이드 쇼(4:3)</PresentationFormat>
  <Paragraphs>10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14841</cp:revision>
  <cp:lastPrinted>2020-02-20T08:09:45Z</cp:lastPrinted>
  <dcterms:modified xsi:type="dcterms:W3CDTF">2020-02-20T08:22:23Z</dcterms:modified>
</cp:coreProperties>
</file>