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5" autoAdjust="0"/>
    <p:restoredTop sz="94828" autoAdjust="0"/>
  </p:normalViewPr>
  <p:slideViewPr>
    <p:cSldViewPr>
      <p:cViewPr varScale="1">
        <p:scale>
          <a:sx n="101" d="100"/>
          <a:sy n="101" d="100"/>
        </p:scale>
        <p:origin x="168" y="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-136240" y="260648"/>
            <a:ext cx="9759352" cy="257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생활방역 실시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300" b="1" spc="-1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21. 14: 00~ 16: 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유관기관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사회단체  등</a:t>
            </a:r>
            <a:endParaRPr lang="en-US" altLang="ko-KR" sz="2400" b="1" dirty="0" smtClean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/>
              <a:t>다중이용시설</a:t>
            </a:r>
            <a:r>
              <a:rPr lang="en-US" altLang="ko-KR" sz="2400" b="1" dirty="0" smtClean="0"/>
              <a:t> ·</a:t>
            </a:r>
            <a:r>
              <a:rPr lang="ko-KR" altLang="en-US" sz="2400" b="1" dirty="0" smtClean="0"/>
              <a:t>음식점</a:t>
            </a:r>
            <a:r>
              <a:rPr lang="en-US" altLang="ko-KR" sz="2400" b="1" dirty="0" smtClean="0"/>
              <a:t>· </a:t>
            </a:r>
            <a:r>
              <a:rPr lang="ko-KR" altLang="en-US" sz="2400" b="1" dirty="0" smtClean="0"/>
              <a:t>숙박시설 등 </a:t>
            </a:r>
            <a:r>
              <a:rPr lang="en-US" altLang="ko-KR" sz="2400" b="1" dirty="0" smtClean="0"/>
              <a:t>/ </a:t>
            </a:r>
            <a:r>
              <a:rPr lang="ko-KR" altLang="en-US" sz="2400" b="1" dirty="0" smtClean="0"/>
              <a:t>분무 </a:t>
            </a:r>
            <a:r>
              <a:rPr lang="en-US" altLang="ko-KR" sz="2400" b="1" dirty="0" smtClean="0"/>
              <a:t>‧</a:t>
            </a:r>
            <a:r>
              <a:rPr lang="ko-KR" altLang="en-US" sz="2400" b="1" dirty="0" smtClean="0"/>
              <a:t>천 소독 실시</a:t>
            </a:r>
            <a:endParaRPr lang="ko-KR" altLang="en-US" sz="2400" b="1" dirty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 smtClean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dirty="0"/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-136240" y="2060848"/>
            <a:ext cx="9450213" cy="121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하상정비 및 수목제거 사업 추진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300" b="1" spc="-150" dirty="0" err="1" smtClean="0">
                <a:latin typeface="HY헤드라인M" pitchFamily="18" charset="-127"/>
                <a:ea typeface="HY헤드라인M" pitchFamily="18" charset="-127"/>
              </a:rPr>
              <a:t>설계소하천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spc="-15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</a:rPr>
              <a:t>/ 280</a:t>
            </a:r>
            <a:r>
              <a:rPr lang="ko-KR" altLang="en-US" sz="23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3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4. 20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설계완료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월말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공사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착수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-137728" y="3447135"/>
            <a:ext cx="9144001" cy="1064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3-3. </a:t>
            </a:r>
            <a:r>
              <a:rPr lang="ko-KR" altLang="en-US" sz="26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자연재해위험개선 신규지구 </a:t>
            </a:r>
            <a:r>
              <a:rPr lang="ko-KR" altLang="en-US" sz="26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지정을 위한 타당성조사 </a:t>
            </a:r>
            <a:r>
              <a:rPr lang="ko-KR" altLang="en-US" sz="26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집행</a:t>
            </a:r>
            <a:endParaRPr lang="en-US" altLang="ko-KR" sz="2600" b="1" spc="-3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23.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심천지구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93055</TotalTime>
  <Words>99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14877</cp:revision>
  <cp:lastPrinted>2020-04-16T04:28:06Z</cp:lastPrinted>
  <dcterms:modified xsi:type="dcterms:W3CDTF">2020-04-16T05:58:15Z</dcterms:modified>
</cp:coreProperties>
</file>