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28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28" autoAdjust="0"/>
  </p:normalViewPr>
  <p:slideViewPr>
    <p:cSldViewPr>
      <p:cViewPr varScale="1">
        <p:scale>
          <a:sx n="64" d="100"/>
          <a:sy n="64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2C22E4-ED17-4A84-AE75-93C9F87C9E22}" type="datetimeFigureOut">
              <a:rPr lang="ko-KR" altLang="en-US"/>
              <a:pPr>
                <a:defRPr/>
              </a:pPr>
              <a:t>2019-12-26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7B8F54-36D1-4578-A99A-4FDB249CF5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37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B0ADC1C-50FC-45B7-B478-DEFB854D09E5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F203-7B00-4CD2-A6E2-60BFBC096B89}" type="datetimeFigureOut">
              <a:rPr lang="ko-KR" altLang="en-US"/>
              <a:pPr>
                <a:defRPr/>
              </a:pPr>
              <a:t>2019-12-26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7295-71B0-495B-84CC-F45973B532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AD12-ED5D-4348-9D50-3CC4C91F27F9}" type="datetimeFigureOut">
              <a:rPr lang="ko-KR" altLang="en-US"/>
              <a:pPr>
                <a:defRPr/>
              </a:pPr>
              <a:t>2019-12-26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525A-6C12-40E3-BDB9-08939A327B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9586-B478-4488-9263-4C7309FFEC47}" type="datetimeFigureOut">
              <a:rPr lang="ko-KR" altLang="en-US"/>
              <a:pPr>
                <a:defRPr/>
              </a:pPr>
              <a:t>2019-12-26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8FD8-8959-4DB8-8E00-C5FE3CFD22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37E7-6299-43FC-827F-FD6EB3AD0271}" type="datetimeFigureOut">
              <a:rPr lang="ko-KR" altLang="en-US"/>
              <a:pPr>
                <a:defRPr/>
              </a:pPr>
              <a:t>2019-12-26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524B-480B-400E-A504-CE54EC7F07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DEF9-7528-4114-A3A0-DCA764E2302A}" type="datetimeFigureOut">
              <a:rPr lang="ko-KR" altLang="en-US"/>
              <a:pPr>
                <a:defRPr/>
              </a:pPr>
              <a:t>2019-12-26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6BDC-8920-4042-929C-F780D571B8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59BB-E3BE-47BB-B6B6-1167C1347129}" type="datetimeFigureOut">
              <a:rPr lang="ko-KR" altLang="en-US"/>
              <a:pPr>
                <a:defRPr/>
              </a:pPr>
              <a:t>2019-12-26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2DB9-C2F0-44E4-AF09-61B7FBDB09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BD010-9EA3-445F-A5FB-21B94BBCB6D9}" type="datetimeFigureOut">
              <a:rPr lang="ko-KR" altLang="en-US"/>
              <a:pPr>
                <a:defRPr/>
              </a:pPr>
              <a:t>2019-12-26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E03A1-C23B-4C20-9DCC-10B86414374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9951-300C-450E-9CCC-5A25292DDAE9}" type="datetimeFigureOut">
              <a:rPr lang="ko-KR" altLang="en-US"/>
              <a:pPr>
                <a:defRPr/>
              </a:pPr>
              <a:t>2019-12-26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B315-A4EB-4D8B-9792-2850D51CDE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E67B-FB97-4D22-9115-06B00EF71536}" type="datetimeFigureOut">
              <a:rPr lang="ko-KR" altLang="en-US"/>
              <a:pPr>
                <a:defRPr/>
              </a:pPr>
              <a:t>2019-12-26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1B34F-8C34-463E-9E1F-14BA4844A3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A4A4-D1B6-4B89-8B60-AFC2C57ABD1D}" type="datetimeFigureOut">
              <a:rPr lang="ko-KR" altLang="en-US"/>
              <a:pPr>
                <a:defRPr/>
              </a:pPr>
              <a:t>2019-12-26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1173-E859-4B72-B95D-0C3ABB68F6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DB2-19F4-4E75-AAB1-0F709FC9D073}" type="datetimeFigureOut">
              <a:rPr lang="ko-KR" altLang="en-US"/>
              <a:pPr>
                <a:defRPr/>
              </a:pPr>
              <a:t>2019-12-26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8FC8-DA5E-4D3A-9AF7-E952B30CC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EE2F9E-4991-4BE1-BE6E-4E3F4D4F4592}" type="datetimeFigureOut">
              <a:rPr lang="ko-KR" altLang="en-US"/>
              <a:pPr>
                <a:defRPr/>
              </a:pPr>
              <a:t>2019-12-26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F6FE4E-FCC6-4BA2-9574-C47B675C1E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40128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2476408"/>
            <a:ext cx="9036496" cy="190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초등학교 연계 카메라 장애확인 및 처리</a:t>
            </a:r>
            <a:endParaRPr lang="en-US" altLang="ko-KR" sz="28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1. 3.(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CCTV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통합관제센터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영동초</a:t>
            </a:r>
            <a:r>
              <a:rPr lang="en-US" altLang="ko-KR" sz="2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초강초</a:t>
            </a:r>
            <a:r>
              <a:rPr lang="en-US" altLang="ko-KR" sz="2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학산초</a:t>
            </a:r>
            <a:r>
              <a:rPr lang="ko-KR" altLang="en-US" sz="2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장애확인 및 처리</a:t>
            </a:r>
            <a:endParaRPr lang="en-US" altLang="ko-KR" sz="2400" b="1" kern="0" dirty="0">
              <a:solidFill>
                <a:schemeClr val="tx1">
                  <a:lumMod val="95000"/>
                  <a:lumOff val="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-3444"/>
            <a:ext cx="875080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prstClr val="black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영동곶감축제 행사장 안전점검 실시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14:00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하상주차장 일원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축제장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내 시설물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가스분야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안전점검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유관기관 합동 안전점검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926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6541</TotalTime>
  <Words>65</Words>
  <Application>Microsoft Office PowerPoint</Application>
  <PresentationFormat>화면 슬라이드 쇼(4:3)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Windows 사용자</cp:lastModifiedBy>
  <cp:revision>511</cp:revision>
  <cp:lastPrinted>2019-12-19T01:23:34Z</cp:lastPrinted>
  <dcterms:created xsi:type="dcterms:W3CDTF">2013-03-22T02:03:09Z</dcterms:created>
  <dcterms:modified xsi:type="dcterms:W3CDTF">2019-12-26T09:55:42Z</dcterms:modified>
</cp:coreProperties>
</file>