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8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64" d="100"/>
          <a:sy n="6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B0ADC1C-50FC-45B7-B478-DEFB854D09E5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40128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2476408"/>
            <a:ext cx="9036496" cy="1906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초등학교 연계 카메라 장애확인 및 처리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CCTV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통합관제센터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영동초</a:t>
            </a:r>
            <a:r>
              <a:rPr lang="en-US" altLang="ko-KR" sz="2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초강초</a:t>
            </a:r>
            <a:r>
              <a:rPr lang="en-US" altLang="ko-KR" sz="2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학산초</a:t>
            </a:r>
            <a:r>
              <a:rPr lang="ko-KR" altLang="en-US" sz="24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 장애확인 및 처리</a:t>
            </a:r>
            <a:endParaRPr lang="en-US" altLang="ko-KR" sz="2400" b="1" kern="0" dirty="0">
              <a:solidFill>
                <a:schemeClr val="tx1">
                  <a:lumMod val="95000"/>
                  <a:lumOff val="5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-3444"/>
            <a:ext cx="875080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영동곶감축제 행사장 안전점검 실시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하상주차장 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축제장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내 시설물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가스분야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안전점검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유관기관 합동 안전점검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926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6541</TotalTime>
  <Words>65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511</cp:revision>
  <cp:lastPrinted>2019-12-19T01:23:34Z</cp:lastPrinted>
  <dcterms:created xsi:type="dcterms:W3CDTF">2013-03-22T02:03:09Z</dcterms:created>
  <dcterms:modified xsi:type="dcterms:W3CDTF">2019-12-26T09:55:42Z</dcterms:modified>
</cp:coreProperties>
</file>