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1" d="100"/>
          <a:sy n="101" d="100"/>
        </p:scale>
        <p:origin x="222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8174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공암소하천정비사업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시행계획 및 토지보상 공고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5. ~ 22.(14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일간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학산면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spc="-150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아암리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일원 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하천정비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L=106m</a:t>
            </a: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3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송호지구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하천정비사업 실시설계용역 주민설명회 개최</a:t>
            </a:r>
            <a:endParaRPr lang="en-US" altLang="ko-KR" sz="2800" b="1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와인체험관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대전지방국토관리청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정비사업 계획 설명 및 주민의견 수렴 등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종합감사에 따른 네트워크 및 전화기 설치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층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101419</TotalTime>
  <Words>85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15140</cp:revision>
  <cp:lastPrinted>2021-02-04T06:04:34Z</cp:lastPrinted>
  <dcterms:modified xsi:type="dcterms:W3CDTF">2021-02-05T07:08:32Z</dcterms:modified>
</cp:coreProperties>
</file>