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42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2021-07-07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2021-07-07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2021-07-07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2021-07-07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2021-07-07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2021-07-07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2021-07-07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2021-07-07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2021-07-07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2021-07-07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2021-07-07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(7.12. ~ 7.18.)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9776" y="-72008"/>
            <a:ext cx="9183776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계산로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전선지중화사업 한국전력공사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업무협약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참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석 자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한전영동지사장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지회위원장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전력공급팀장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일시장소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7. 12.(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11:00 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군수님실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협약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내용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지중화사업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총 공사비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부담금 관련 협약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9776" y="5373216"/>
            <a:ext cx="918377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주민생활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편익사업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발주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묘동리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고리미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배수로 정비공사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145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9776" y="1868827"/>
            <a:ext cx="918377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계산리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2-39)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정비공사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196-2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48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아스콘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포장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A=1,700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9776" y="3477006"/>
            <a:ext cx="918377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 남성근린공원 진입로 확장공사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남성리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547-2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243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군계획도로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확장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L=127m)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추진사항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우수 및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오수관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설치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L=120m</a:t>
            </a: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76146</TotalTime>
  <Words>141</Words>
  <Application>Microsoft Office PowerPoint</Application>
  <PresentationFormat>화면 슬라이드 쇼(4:3)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11331</cp:revision>
  <cp:lastPrinted>2021-07-07T01:41:50Z</cp:lastPrinted>
  <dcterms:modified xsi:type="dcterms:W3CDTF">2021-07-07T01:43:25Z</dcterms:modified>
</cp:coreProperties>
</file>