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2021-10-28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(11.1. ~ 11.7.)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64" y="2650604"/>
            <a:ext cx="918377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도덕리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재포장공사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196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64" y="4608512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노후 공동주택 옥상방수공사 지원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보조금 지급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대상단지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대왕빌라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A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대왕빌라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B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64" y="116632"/>
            <a:ext cx="91419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일원 노후 및 신규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차선규제봉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114-2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및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귀골로 급커브 구간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차량규제봉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78634</TotalTime>
  <Words>106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11480</cp:revision>
  <cp:lastPrinted>2021-10-19T08:08:18Z</cp:lastPrinted>
  <dcterms:modified xsi:type="dcterms:W3CDTF">2021-10-28T01:21:56Z</dcterms:modified>
</cp:coreProperties>
</file>