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5"/>
  </p:notesMasterIdLst>
  <p:handoutMasterIdLst>
    <p:handoutMasterId r:id="rId6"/>
  </p:handoutMasterIdLst>
  <p:sldIdLst>
    <p:sldId id="5166" r:id="rId2"/>
    <p:sldId id="5169" r:id="rId3"/>
    <p:sldId id="5170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75" autoAdjust="0"/>
    <p:restoredTop sz="89516" autoAdjust="0"/>
  </p:normalViewPr>
  <p:slideViewPr>
    <p:cSldViewPr>
      <p:cViewPr>
        <p:scale>
          <a:sx n="66" d="100"/>
          <a:sy n="66" d="100"/>
        </p:scale>
        <p:origin x="1476" y="73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72230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400289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2021-03-31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2021-03-31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2021-03-31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2021-03-31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2021-03-31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2021-03-31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2021-03-31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2021-03-31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2021-03-31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2021-03-31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2021-03-31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80112" y="-100896"/>
            <a:ext cx="3563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err="1" smtClean="0">
                <a:solidFill>
                  <a:srgbClr val="002060"/>
                </a:solidFill>
              </a:rPr>
              <a:t>주간업무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(4.5.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~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4.11.)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1172" y="-4584"/>
            <a:ext cx="8893652" cy="1705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부용리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고령자복지주택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군계획도로개설공사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붙임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1)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추진사항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공사집행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800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사업위치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부용리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81-6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일원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-1172" y="1693032"/>
            <a:ext cx="8783638" cy="2528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소규모 주민생활편익사업 준공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/>
              <a:t>대상지 </a:t>
            </a:r>
            <a:r>
              <a:rPr lang="en-US" altLang="ko-KR" sz="2400" b="1" dirty="0" smtClean="0"/>
              <a:t>: </a:t>
            </a:r>
            <a:r>
              <a:rPr lang="ko-KR" altLang="en-US" sz="2400" b="1" dirty="0" err="1" smtClean="0"/>
              <a:t>예전리</a:t>
            </a:r>
            <a:r>
              <a:rPr lang="en-US" altLang="ko-KR" sz="2400" b="1" dirty="0" smtClean="0"/>
              <a:t>(</a:t>
            </a:r>
            <a:r>
              <a:rPr lang="ko-KR" altLang="en-US" sz="2400" b="1" dirty="0" err="1" smtClean="0"/>
              <a:t>조감평들</a:t>
            </a:r>
            <a:r>
              <a:rPr lang="en-US" altLang="ko-KR" sz="2400" b="1" dirty="0" smtClean="0"/>
              <a:t>) </a:t>
            </a:r>
            <a:r>
              <a:rPr lang="ko-KR" altLang="en-US" sz="2400" b="1" dirty="0" smtClean="0"/>
              <a:t>배수로 및 </a:t>
            </a:r>
            <a:r>
              <a:rPr lang="ko-KR" altLang="en-US" sz="2400" b="1" dirty="0" err="1" smtClean="0"/>
              <a:t>농로정비</a:t>
            </a:r>
            <a:r>
              <a:rPr lang="en-US" altLang="ko-KR" sz="2400" b="1" dirty="0" smtClean="0"/>
              <a:t>(11,900</a:t>
            </a:r>
            <a:r>
              <a:rPr lang="ko-KR" altLang="en-US" sz="2400" b="1" dirty="0" smtClean="0"/>
              <a:t>천원</a:t>
            </a:r>
            <a:r>
              <a:rPr lang="en-US" altLang="ko-KR" sz="2400" b="1" dirty="0" smtClean="0"/>
              <a:t>)</a:t>
            </a:r>
            <a:endParaRPr lang="en-US" altLang="ko-KR" sz="2400" b="1" dirty="0" smtClean="0"/>
          </a:p>
          <a:p>
            <a:pPr lvl="1" algn="dist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/>
              <a:t>                    </a:t>
            </a:r>
            <a:r>
              <a:rPr lang="ko-KR" altLang="en-US" sz="2400" b="1" dirty="0" err="1" smtClean="0"/>
              <a:t>장동</a:t>
            </a:r>
            <a:r>
              <a:rPr lang="en-US" altLang="ko-KR" sz="2400" b="1" dirty="0" smtClean="0"/>
              <a:t>1</a:t>
            </a:r>
            <a:r>
              <a:rPr lang="ko-KR" altLang="en-US" sz="2400" b="1" dirty="0" smtClean="0"/>
              <a:t>리 </a:t>
            </a:r>
            <a:r>
              <a:rPr lang="ko-KR" altLang="en-US" sz="2400" b="1" dirty="0" err="1" smtClean="0"/>
              <a:t>마을안길</a:t>
            </a:r>
            <a:r>
              <a:rPr lang="ko-KR" altLang="en-US" sz="2400" b="1" dirty="0" smtClean="0"/>
              <a:t> </a:t>
            </a:r>
            <a:r>
              <a:rPr lang="ko-KR" altLang="en-US" sz="2400" b="1" dirty="0" err="1" smtClean="0"/>
              <a:t>재포장공사</a:t>
            </a:r>
            <a:r>
              <a:rPr lang="en-US" altLang="ko-KR" sz="2400" b="1" dirty="0" smtClean="0"/>
              <a:t>(8,590</a:t>
            </a:r>
            <a:r>
              <a:rPr lang="ko-KR" altLang="en-US" sz="2400" b="1" dirty="0" smtClean="0"/>
              <a:t>천원</a:t>
            </a:r>
            <a:r>
              <a:rPr lang="en-US" altLang="ko-KR" sz="2400" b="1" dirty="0" smtClean="0"/>
              <a:t>)</a:t>
            </a:r>
          </a:p>
          <a:p>
            <a:pPr lvl="1" algn="dist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dirty="0" smtClean="0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-1172" y="3415019"/>
            <a:ext cx="8640960" cy="3471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농촌빈집정비사업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보조금 교부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결정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붙임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2)</a:t>
            </a: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지원대상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10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호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신항리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호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효과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농촌지역의 범죄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붕괴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화재 발생 등 안전사고의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lvl="1" algn="dist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            우려가 있는 빈집을 정비하여 군민의 안전하고 쾌적한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lvl="1" algn="dist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         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주거환경 조성 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총사업비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가구당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22324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35496" y="44625"/>
            <a:ext cx="8640960" cy="2880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공동주택관리비용지원사업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보조금 교부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결정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붙임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지원대상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남양빌라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단지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효과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노후 공동주택단지의 공공시설물에 대한 지원사업으로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lvl="1" algn="dist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        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안전하고 쾌적한 주거환경을 조성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총사업비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137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93265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73058</TotalTime>
  <Words>155</Words>
  <Application>Microsoft Office PowerPoint</Application>
  <PresentationFormat>화면 슬라이드 쇼(4:3)</PresentationFormat>
  <Paragraphs>24</Paragraphs>
  <Slides>3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3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11182</cp:revision>
  <cp:lastPrinted>2021-03-31T02:15:40Z</cp:lastPrinted>
  <dcterms:modified xsi:type="dcterms:W3CDTF">2021-03-31T02:47:50Z</dcterms:modified>
</cp:coreProperties>
</file>