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095" r:id="rId2"/>
    <p:sldId id="5166" r:id="rId3"/>
    <p:sldId id="516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2020-04-08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260648"/>
            <a:ext cx="8893652" cy="184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4,000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세무서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L=0.6km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절삭 및 도로 재포장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852" y="2443688"/>
            <a:ext cx="8893652" cy="184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회전교차로 설치 공사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650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D=27m, B=5m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교통섬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D=17m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852" y="4675936"/>
            <a:ext cx="8893652" cy="184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사면보강 및 도로정비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흙막이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벽체 보강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어스앵커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8670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908720"/>
            <a:ext cx="8783638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세천정비공사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536" y="3356992"/>
            <a:ext cx="914399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주민제안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 재생사업 공모 신청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활성화지역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공모주체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도시재생 주민협의체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문화플랫폼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관광연계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마실자전거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활성화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6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70238</TotalTime>
  <Words>121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10973</cp:revision>
  <cp:lastPrinted>2020-04-08T02:00:42Z</cp:lastPrinted>
  <dcterms:modified xsi:type="dcterms:W3CDTF">2020-04-08T08:29:18Z</dcterms:modified>
</cp:coreProperties>
</file>