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5"/>
  </p:notesMasterIdLst>
  <p:handoutMasterIdLst>
    <p:handoutMasterId r:id="rId6"/>
  </p:handoutMasterIdLst>
  <p:sldIdLst>
    <p:sldId id="5095" r:id="rId2"/>
    <p:sldId id="5166" r:id="rId3"/>
    <p:sldId id="5165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778" autoAdjust="0"/>
  </p:normalViewPr>
  <p:slideViewPr>
    <p:cSldViewPr>
      <p:cViewPr varScale="1">
        <p:scale>
          <a:sx n="97" d="100"/>
          <a:sy n="97" d="100"/>
        </p:scale>
        <p:origin x="576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689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2020-04-08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2020-04-08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2020-04-08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2020-04-08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2020-04-08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2020-04-08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2020-04-08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2020-04-08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2020-04-08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2020-04-08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2020-04-08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9512" y="260648"/>
            <a:ext cx="8893652" cy="184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4,000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문화원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세무서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L=0.6km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아스콘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절삭 및 도로 재포장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852" y="2443688"/>
            <a:ext cx="8893652" cy="184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회전교차로 설치 공사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650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D=27m, B=5m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중앙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교통섬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설치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D=17m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852" y="4675936"/>
            <a:ext cx="8893652" cy="184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햇살가득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다담길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조성사업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3,145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사면보강 및 도로정비 </a:t>
            </a:r>
            <a:r>
              <a:rPr lang="en-US" altLang="ko-KR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L=575m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흙막이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벽체 보강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어스앵커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설치</a:t>
            </a:r>
            <a:r>
              <a:rPr lang="en-US" altLang="ko-KR" sz="2400" b="1" kern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08670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9512" y="908720"/>
            <a:ext cx="8783638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지내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리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세천정비공사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80536" y="3356992"/>
            <a:ext cx="914399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주민제안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소규모 재생사업 공모 신청 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200,000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국비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도시재생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활성화지역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내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황간역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일원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공모주체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도시재생 주민협의체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주요내용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문화플랫폼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관광연계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마실자전거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활성화 등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3768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70238</TotalTime>
  <Words>121</Words>
  <Application>Microsoft Office PowerPoint</Application>
  <PresentationFormat>화면 슬라이드 쇼(4:3)</PresentationFormat>
  <Paragraphs>21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10973</cp:revision>
  <cp:lastPrinted>2020-04-08T02:00:42Z</cp:lastPrinted>
  <dcterms:modified xsi:type="dcterms:W3CDTF">2020-04-08T08:29:18Z</dcterms:modified>
</cp:coreProperties>
</file>