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26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2020-07-22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2020-07-22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2020-07-22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2020-07-22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2020-07-22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2020-07-22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2020-07-22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2020-07-22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2020-07-22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2020-07-22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2020-07-22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3669" y="260648"/>
            <a:ext cx="889365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3,145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옹벽기초시공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L=575m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차분 착공 및 전기공사 추진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2276872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어촌리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세천정비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4293096"/>
            <a:ext cx="89289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도시재생뉴딜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  <a:endParaRPr lang="ko-KR" altLang="en-US" sz="22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28(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마실카페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평가위원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 담당자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농산업건설국장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공모사업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우리동네살리기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광역평가 현장 실사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852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71078</TotalTime>
  <Words>71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11008</cp:revision>
  <cp:lastPrinted>2020-07-15T06:03:17Z</cp:lastPrinted>
  <dcterms:modified xsi:type="dcterms:W3CDTF">2020-07-22T05:51:45Z</dcterms:modified>
</cp:coreProperties>
</file>