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2020-04-22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172" y="620688"/>
            <a:ext cx="889365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영동경찰서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농협중앙회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인도정비공사 추진 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보도블럭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2,369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㎡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2520280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상고자리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담안동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재포장공사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40" y="4797152"/>
            <a:ext cx="878363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보수 집행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백자전리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665-15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족구장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인조잔디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139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70485</TotalTime>
  <Words>62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10992</cp:revision>
  <cp:lastPrinted>2020-04-22T01:36:20Z</cp:lastPrinted>
  <dcterms:modified xsi:type="dcterms:W3CDTF">2020-04-22T01:41:59Z</dcterms:modified>
</cp:coreProperties>
</file>