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6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7839" y="9444038"/>
            <a:ext cx="295095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945" y="4721225"/>
            <a:ext cx="5442901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8417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40400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2020-09-02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3633934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0850" y="1052736"/>
            <a:ext cx="878363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주민생활편익사업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옥포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리 벽화조성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7105" y="3933056"/>
            <a:ext cx="8715375" cy="17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 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수요조사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개소당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다목적광장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주차장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쉼터 조성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ko-KR" altLang="en-US" sz="2400" b="1" dirty="0"/>
              <a:t> </a:t>
            </a:r>
            <a:r>
              <a:rPr lang="en-US" altLang="ko-KR" sz="2400" b="1" dirty="0" smtClean="0"/>
              <a:t>‧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수요조사 실시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94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70976</TotalTime>
  <Words>49</Words>
  <Application>Microsoft Office PowerPoint</Application>
  <PresentationFormat>화면 슬라이드 쇼(4:3)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11001</cp:revision>
  <cp:lastPrinted>2020-08-26T01:58:10Z</cp:lastPrinted>
  <dcterms:modified xsi:type="dcterms:W3CDTF">2020-09-02T01:42:31Z</dcterms:modified>
</cp:coreProperties>
</file>