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2021-01-06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889365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영동병원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군계획도로개설공사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보상금 지급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15.(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114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325" y="1268760"/>
            <a:ext cx="878363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11.(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1. 15.(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420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지촌리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 및 배수로 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708920"/>
            <a:ext cx="871537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도시재생지원센터 운영 용역 입찰 공고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11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1. 31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166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393" y="3861048"/>
            <a:ext cx="907300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행복센터 조성 사업 보조금 교부 결정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200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659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공동체 다목적실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문화예술교육장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체력단련실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증축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12" y="5373216"/>
            <a:ext cx="907300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취약지역 생활여건 개조사업 도 사전평가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14.(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도청 소회의실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양산면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71583</TotalTime>
  <Words>151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11082</cp:revision>
  <cp:lastPrinted>2021-01-06T04:31:54Z</cp:lastPrinted>
  <dcterms:modified xsi:type="dcterms:W3CDTF">2021-01-06T04:32:00Z</dcterms:modified>
</cp:coreProperties>
</file>